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330" r:id="rId7"/>
    <p:sldId id="343" r:id="rId8"/>
    <p:sldId id="342" r:id="rId9"/>
    <p:sldId id="274" r:id="rId10"/>
    <p:sldId id="348" r:id="rId11"/>
    <p:sldId id="305" r:id="rId12"/>
    <p:sldId id="341" r:id="rId13"/>
    <p:sldId id="344" r:id="rId14"/>
    <p:sldId id="335" r:id="rId15"/>
    <p:sldId id="349" r:id="rId16"/>
    <p:sldId id="350" r:id="rId17"/>
    <p:sldId id="351" r:id="rId18"/>
    <p:sldId id="352" r:id="rId19"/>
    <p:sldId id="332" r:id="rId20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96E6E-1E82-4787-B01C-7CEF70800844}" v="13" dt="2023-03-08T10:23:28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45" autoAdjust="0"/>
    <p:restoredTop sz="93740" autoAdjust="0"/>
  </p:normalViewPr>
  <p:slideViewPr>
    <p:cSldViewPr snapToGrid="0">
      <p:cViewPr>
        <p:scale>
          <a:sx n="60" d="100"/>
          <a:sy n="60" d="100"/>
        </p:scale>
        <p:origin x="500" y="1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4092" y="77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2_5" csCatId="accent2" phldr="1"/>
      <dgm:spPr/>
      <dgm:t>
        <a:bodyPr rtlCol="0"/>
        <a:lstStyle/>
        <a:p>
          <a:pPr rtl="0"/>
          <a:endParaRPr lang="en-US"/>
        </a:p>
      </dgm:t>
    </dgm:pt>
    <dgm:pt modelId="{D423FB80-F2BD-4DDE-80B1-76F84FE09A02}">
      <dgm:prSet phldrT="[Text]" phldr="0" custT="1"/>
      <dgm:spPr/>
      <dgm:t>
        <a:bodyPr rtlCol="0"/>
        <a:lstStyle/>
        <a:p>
          <a:pPr>
            <a:defRPr b="1"/>
          </a:pPr>
          <a:r>
            <a:rPr lang="en-GB" sz="1800" b="0" noProof="0" dirty="0">
              <a:latin typeface="SassoonPrimaryInfant" pitchFamily="2" charset="0"/>
            </a:rPr>
            <a:t>Staff meeting</a:t>
          </a:r>
        </a:p>
      </dgm:t>
    </dgm:pt>
    <dgm:pt modelId="{9B1CA3FF-D252-4AF5-8F50-CFC93ACA9175}" type="parTrans" cxnId="{5BF3B7B1-A779-4E2D-8625-77DE0CA38FEE}">
      <dgm:prSet/>
      <dgm:spPr/>
      <dgm:t>
        <a:bodyPr rtlCol="0"/>
        <a:lstStyle/>
        <a:p>
          <a:pPr rtl="0"/>
          <a:endParaRPr lang="en-GB" noProof="0" dirty="0"/>
        </a:p>
      </dgm:t>
    </dgm:pt>
    <dgm:pt modelId="{EBE862E1-9761-4AA7-AA00-BD79FA3B27DD}" type="sibTrans" cxnId="{5BF3B7B1-A779-4E2D-8625-77DE0CA38FEE}">
      <dgm:prSet/>
      <dgm:spPr/>
      <dgm:t>
        <a:bodyPr rtlCol="0"/>
        <a:lstStyle/>
        <a:p>
          <a:pPr rtl="0"/>
          <a:endParaRPr lang="en-GB" noProof="0" dirty="0"/>
        </a:p>
      </dgm:t>
    </dgm:pt>
    <dgm:pt modelId="{245E128E-7700-4C91-9411-CDD1DCA94D67}">
      <dgm:prSet phldrT="[Text]" custT="1"/>
      <dgm:spPr/>
      <dgm:t>
        <a:bodyPr rtlCol="0"/>
        <a:lstStyle/>
        <a:p>
          <a:r>
            <a:rPr lang="en-GB" sz="1200" noProof="0" dirty="0">
              <a:latin typeface="SassoonPrimaryInfant" pitchFamily="2" charset="0"/>
            </a:rPr>
            <a:t>Explore the schemes on offer. Staff ‘road test’ one scheme each</a:t>
          </a:r>
        </a:p>
      </dgm:t>
    </dgm:pt>
    <dgm:pt modelId="{B4D95EBA-0423-4AFA-B379-E030341B1F23}" type="parTrans" cxnId="{68D35F9D-DABF-4E5A-94D4-F988D8E84907}">
      <dgm:prSet/>
      <dgm:spPr/>
      <dgm:t>
        <a:bodyPr rtlCol="0"/>
        <a:lstStyle/>
        <a:p>
          <a:pPr rtl="0"/>
          <a:endParaRPr lang="en-GB" noProof="0" dirty="0"/>
        </a:p>
      </dgm:t>
    </dgm:pt>
    <dgm:pt modelId="{4963BA97-D4C5-477B-9B0D-68DB38F61579}" type="sibTrans" cxnId="{68D35F9D-DABF-4E5A-94D4-F988D8E84907}">
      <dgm:prSet/>
      <dgm:spPr/>
      <dgm:t>
        <a:bodyPr rtlCol="0"/>
        <a:lstStyle/>
        <a:p>
          <a:pPr rtl="0"/>
          <a:endParaRPr lang="en-GB" noProof="0" dirty="0"/>
        </a:p>
      </dgm:t>
    </dgm:pt>
    <dgm:pt modelId="{2DC4903D-31E8-4ED6-875F-63877788B702}">
      <dgm:prSet phldrT="[Text]" phldr="0" custT="1"/>
      <dgm:spPr/>
      <dgm:t>
        <a:bodyPr rtlCol="0"/>
        <a:lstStyle/>
        <a:p>
          <a:pPr>
            <a:defRPr b="1"/>
          </a:pPr>
          <a:r>
            <a:rPr lang="en-GB" sz="1800" b="0" noProof="0" dirty="0">
              <a:latin typeface="SassoonPrimaryInfant" pitchFamily="2" charset="0"/>
            </a:rPr>
            <a:t>Governor consultation</a:t>
          </a:r>
        </a:p>
      </dgm:t>
    </dgm:pt>
    <dgm:pt modelId="{A18F8C20-9A13-44DB-9E45-C2DE49ACE5D9}" type="parTrans" cxnId="{A319CB69-6926-431D-A805-EACBFA83FA66}">
      <dgm:prSet/>
      <dgm:spPr/>
      <dgm:t>
        <a:bodyPr rtlCol="0"/>
        <a:lstStyle/>
        <a:p>
          <a:pPr rtl="0"/>
          <a:endParaRPr lang="en-GB" noProof="0" dirty="0"/>
        </a:p>
      </dgm:t>
    </dgm:pt>
    <dgm:pt modelId="{EBFDEA83-93E5-4D72-A672-078838B258F5}" type="sibTrans" cxnId="{A319CB69-6926-431D-A805-EACBFA83FA66}">
      <dgm:prSet/>
      <dgm:spPr/>
      <dgm:t>
        <a:bodyPr rtlCol="0"/>
        <a:lstStyle/>
        <a:p>
          <a:pPr rtl="0"/>
          <a:endParaRPr lang="en-GB" noProof="0" dirty="0"/>
        </a:p>
      </dgm:t>
    </dgm:pt>
    <dgm:pt modelId="{A9FB790A-3E33-4887-962E-7206A01AD84F}">
      <dgm:prSet phldrT="[Text]" custT="1"/>
      <dgm:spPr/>
      <dgm:t>
        <a:bodyPr rtlCol="0"/>
        <a:lstStyle/>
        <a:p>
          <a:r>
            <a:rPr lang="en-GB" sz="1200" b="0" i="0" u="none" noProof="0" dirty="0">
              <a:latin typeface="SassoonPrimaryInfant" pitchFamily="2" charset="0"/>
            </a:rPr>
            <a:t>Governors informed of rationale, process and time frame. Asked for comment</a:t>
          </a:r>
          <a:endParaRPr lang="en-GB" sz="1200" noProof="0" dirty="0">
            <a:latin typeface="SassoonPrimaryInfant" pitchFamily="2" charset="0"/>
          </a:endParaRPr>
        </a:p>
      </dgm:t>
    </dgm:pt>
    <dgm:pt modelId="{2E34BE83-4A83-4B5F-8976-D4AC57FE5007}" type="parTrans" cxnId="{607143D0-C26B-448B-8E8C-A8A46198F0C6}">
      <dgm:prSet/>
      <dgm:spPr/>
      <dgm:t>
        <a:bodyPr rtlCol="0"/>
        <a:lstStyle/>
        <a:p>
          <a:pPr rtl="0"/>
          <a:endParaRPr lang="en-GB" noProof="0" dirty="0"/>
        </a:p>
      </dgm:t>
    </dgm:pt>
    <dgm:pt modelId="{A18338C2-0675-4B1C-898F-3D939F41C34C}" type="sibTrans" cxnId="{607143D0-C26B-448B-8E8C-A8A46198F0C6}">
      <dgm:prSet/>
      <dgm:spPr/>
      <dgm:t>
        <a:bodyPr rtlCol="0"/>
        <a:lstStyle/>
        <a:p>
          <a:pPr rtl="0"/>
          <a:endParaRPr lang="en-GB" noProof="0" dirty="0"/>
        </a:p>
      </dgm:t>
    </dgm:pt>
    <dgm:pt modelId="{8A93A940-284B-49B0-9D89-5FA2B3B3C7E5}">
      <dgm:prSet phldrT="[Text]" phldr="0" custT="1"/>
      <dgm:spPr/>
      <dgm:t>
        <a:bodyPr rtlCol="0"/>
        <a:lstStyle/>
        <a:p>
          <a:pPr>
            <a:defRPr b="1"/>
          </a:pPr>
          <a:r>
            <a:rPr lang="en-GB" sz="1800" b="0" noProof="0" dirty="0">
              <a:latin typeface="SassoonPrimaryInfant" pitchFamily="2" charset="0"/>
            </a:rPr>
            <a:t>Staff meeting</a:t>
          </a:r>
        </a:p>
      </dgm:t>
    </dgm:pt>
    <dgm:pt modelId="{CD96219D-3688-4138-ACC9-901ED9FEACCC}" type="parTrans" cxnId="{982D7B44-1518-4DD0-82D4-8A3901DD95E9}">
      <dgm:prSet/>
      <dgm:spPr/>
      <dgm:t>
        <a:bodyPr rtlCol="0"/>
        <a:lstStyle/>
        <a:p>
          <a:pPr rtl="0"/>
          <a:endParaRPr lang="en-GB" noProof="0" dirty="0"/>
        </a:p>
      </dgm:t>
    </dgm:pt>
    <dgm:pt modelId="{E0447E4A-3C15-4884-AEBE-804149EBD331}" type="sibTrans" cxnId="{982D7B44-1518-4DD0-82D4-8A3901DD95E9}">
      <dgm:prSet/>
      <dgm:spPr/>
      <dgm:t>
        <a:bodyPr rtlCol="0"/>
        <a:lstStyle/>
        <a:p>
          <a:pPr rtl="0"/>
          <a:endParaRPr lang="en-GB" noProof="0" dirty="0"/>
        </a:p>
      </dgm:t>
    </dgm:pt>
    <dgm:pt modelId="{6BA5F3BE-D53A-42E0-A7FE-674B99BD07E6}">
      <dgm:prSet phldrT="[Text]" custT="1"/>
      <dgm:spPr/>
      <dgm:t>
        <a:bodyPr rtlCol="0"/>
        <a:lstStyle/>
        <a:p>
          <a:r>
            <a:rPr lang="en-GB" sz="1200" noProof="0" dirty="0">
              <a:latin typeface="SassoonPrimaryInfant" pitchFamily="2" charset="0"/>
            </a:rPr>
            <a:t>Staff meet to evaluate and select proffered scheme</a:t>
          </a:r>
        </a:p>
      </dgm:t>
    </dgm:pt>
    <dgm:pt modelId="{9484BBA1-86EE-4AA2-B94A-A26EED0EFB1E}" type="parTrans" cxnId="{6AEB3B94-8522-4F42-A6BC-BC55C5AED92F}">
      <dgm:prSet/>
      <dgm:spPr/>
      <dgm:t>
        <a:bodyPr rtlCol="0"/>
        <a:lstStyle/>
        <a:p>
          <a:pPr rtl="0"/>
          <a:endParaRPr lang="en-GB" noProof="0" dirty="0"/>
        </a:p>
      </dgm:t>
    </dgm:pt>
    <dgm:pt modelId="{48C67DB7-8AA6-454C-83AE-A16B3B9F45FF}" type="sibTrans" cxnId="{6AEB3B94-8522-4F42-A6BC-BC55C5AED92F}">
      <dgm:prSet/>
      <dgm:spPr/>
      <dgm:t>
        <a:bodyPr rtlCol="0"/>
        <a:lstStyle/>
        <a:p>
          <a:pPr rtl="0"/>
          <a:endParaRPr lang="en-GB" noProof="0" dirty="0"/>
        </a:p>
      </dgm:t>
    </dgm:pt>
    <dgm:pt modelId="{B7EAF83C-E1E2-4060-A15C-5B683F5ABDB6}">
      <dgm:prSet phldrT="[Text]" custT="1"/>
      <dgm:spPr/>
      <dgm:t>
        <a:bodyPr rtlCol="0"/>
        <a:lstStyle/>
        <a:p>
          <a:pPr>
            <a:defRPr b="1"/>
          </a:pPr>
          <a:r>
            <a:rPr lang="en-GB" sz="1800" b="0" noProof="0" dirty="0">
              <a:latin typeface="SassoonPrimaryInfant" pitchFamily="2" charset="0"/>
            </a:rPr>
            <a:t>Policy update</a:t>
          </a:r>
        </a:p>
      </dgm:t>
    </dgm:pt>
    <dgm:pt modelId="{0F3BE3E5-5F26-4F55-8287-A3DAF6BD4A08}" type="parTrans" cxnId="{063B7E65-C8C7-4BC7-B7D8-3E116985E120}">
      <dgm:prSet/>
      <dgm:spPr/>
      <dgm:t>
        <a:bodyPr rtlCol="0"/>
        <a:lstStyle/>
        <a:p>
          <a:pPr rtl="0"/>
          <a:endParaRPr lang="en-GB" noProof="0" dirty="0"/>
        </a:p>
      </dgm:t>
    </dgm:pt>
    <dgm:pt modelId="{416A6271-B608-4CBB-91A0-4462E64B7A8D}" type="sibTrans" cxnId="{063B7E65-C8C7-4BC7-B7D8-3E116985E120}">
      <dgm:prSet/>
      <dgm:spPr/>
      <dgm:t>
        <a:bodyPr rtlCol="0"/>
        <a:lstStyle/>
        <a:p>
          <a:pPr rtl="0"/>
          <a:endParaRPr lang="en-GB" noProof="0" dirty="0"/>
        </a:p>
      </dgm:t>
    </dgm:pt>
    <dgm:pt modelId="{BF5CD713-2E7F-4FA2-A365-0158844247C1}">
      <dgm:prSet phldrT="[Text]" custT="1"/>
      <dgm:spPr/>
      <dgm:t>
        <a:bodyPr rtlCol="0"/>
        <a:lstStyle/>
        <a:p>
          <a:pPr>
            <a:defRPr b="1"/>
          </a:pPr>
          <a:r>
            <a:rPr lang="en-GB" sz="1800" b="0" noProof="0" dirty="0">
              <a:latin typeface="SassoonPrimaryInfant" pitchFamily="2" charset="0"/>
            </a:rPr>
            <a:t>Parent consultation</a:t>
          </a:r>
        </a:p>
      </dgm:t>
    </dgm:pt>
    <dgm:pt modelId="{4B1EFBBB-DB3F-4353-84A5-217D60B77662}" type="parTrans" cxnId="{0938E3E3-4DD8-4069-97E7-7CBBEBFE5A13}">
      <dgm:prSet/>
      <dgm:spPr/>
      <dgm:t>
        <a:bodyPr rtlCol="0"/>
        <a:lstStyle/>
        <a:p>
          <a:pPr rtl="0"/>
          <a:endParaRPr lang="en-GB" noProof="0" dirty="0"/>
        </a:p>
      </dgm:t>
    </dgm:pt>
    <dgm:pt modelId="{1E7CF33D-04A9-4522-B84F-6C2C1CF2D6AD}" type="sibTrans" cxnId="{0938E3E3-4DD8-4069-97E7-7CBBEBFE5A13}">
      <dgm:prSet/>
      <dgm:spPr/>
      <dgm:t>
        <a:bodyPr rtlCol="0"/>
        <a:lstStyle/>
        <a:p>
          <a:pPr rtl="0"/>
          <a:endParaRPr lang="en-GB" noProof="0" dirty="0"/>
        </a:p>
      </dgm:t>
    </dgm:pt>
    <dgm:pt modelId="{0F28F38F-17E7-44A8-973E-FC94684377B5}">
      <dgm:prSet phldrT="[Text]" custT="1"/>
      <dgm:spPr/>
      <dgm:t>
        <a:bodyPr rtlCol="0"/>
        <a:lstStyle/>
        <a:p>
          <a:r>
            <a:rPr lang="en-GB" sz="1200" b="0" i="0" u="none" noProof="0" dirty="0">
              <a:latin typeface="SassoonPrimaryInfant" pitchFamily="2" charset="0"/>
            </a:rPr>
            <a:t>Staff update existing policy in line with new scheme.</a:t>
          </a:r>
          <a:endParaRPr lang="en-GB" sz="1200" noProof="0" dirty="0">
            <a:latin typeface="SassoonPrimaryInfant" pitchFamily="2" charset="0"/>
          </a:endParaRPr>
        </a:p>
      </dgm:t>
    </dgm:pt>
    <dgm:pt modelId="{72535623-2685-4634-9155-926D36DD275F}" type="parTrans" cxnId="{9E1E0922-367E-4D59-B87A-D6127405DD9B}">
      <dgm:prSet/>
      <dgm:spPr/>
      <dgm:t>
        <a:bodyPr rtlCol="0"/>
        <a:lstStyle/>
        <a:p>
          <a:pPr rtl="0"/>
          <a:endParaRPr lang="en-GB" noProof="0" dirty="0"/>
        </a:p>
      </dgm:t>
    </dgm:pt>
    <dgm:pt modelId="{8BE4C846-C26B-4FA4-83A2-4C9007AFA3E9}" type="sibTrans" cxnId="{9E1E0922-367E-4D59-B87A-D6127405DD9B}">
      <dgm:prSet/>
      <dgm:spPr/>
      <dgm:t>
        <a:bodyPr rtlCol="0"/>
        <a:lstStyle/>
        <a:p>
          <a:pPr rtl="0"/>
          <a:endParaRPr lang="en-GB" noProof="0" dirty="0"/>
        </a:p>
      </dgm:t>
    </dgm:pt>
    <dgm:pt modelId="{71E65531-AFB8-400F-8A0E-3D2D8EB02527}">
      <dgm:prSet phldrT="[Text]" custT="1"/>
      <dgm:spPr/>
      <dgm:t>
        <a:bodyPr rtlCol="0"/>
        <a:lstStyle/>
        <a:p>
          <a:r>
            <a:rPr lang="en-GB" sz="1200" noProof="0" dirty="0">
              <a:latin typeface="SassoonPrimaryInfant" pitchFamily="2" charset="0"/>
            </a:rPr>
            <a:t>Parent consultation letter goes out, focus group meets to evaluate choice of scheme</a:t>
          </a:r>
        </a:p>
      </dgm:t>
    </dgm:pt>
    <dgm:pt modelId="{CDBCD6FE-99D6-4D1C-ACCC-ACD1054C98A6}" type="parTrans" cxnId="{806EAB44-63AA-464E-AE88-604149F91859}">
      <dgm:prSet/>
      <dgm:spPr/>
      <dgm:t>
        <a:bodyPr rtlCol="0"/>
        <a:lstStyle/>
        <a:p>
          <a:pPr rtl="0"/>
          <a:endParaRPr lang="en-GB" noProof="0" dirty="0"/>
        </a:p>
      </dgm:t>
    </dgm:pt>
    <dgm:pt modelId="{C5802CBE-AD20-4AAE-8010-3C10BC564C65}" type="sibTrans" cxnId="{806EAB44-63AA-464E-AE88-604149F91859}">
      <dgm:prSet/>
      <dgm:spPr/>
      <dgm:t>
        <a:bodyPr rtlCol="0"/>
        <a:lstStyle/>
        <a:p>
          <a:pPr rtl="0"/>
          <a:endParaRPr lang="en-GB" noProof="0" dirty="0"/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6168B371-2815-4661-9209-F8A29814ADCC}" type="pres">
      <dgm:prSet presAssocID="{FF3CD410-5E2E-4080-A893-907D31D22CB3}" presName="divider" presStyleLbl="fgAcc1" presStyleIdx="0" presStyleCnt="1"/>
      <dgm:spPr/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34539F78-7536-446A-B749-4315D26F2C4E}" type="pres">
      <dgm:prSet presAssocID="{D423FB80-F2BD-4DDE-80B1-76F84FE09A02}" presName="composite" presStyleCnt="0"/>
      <dgm:spPr/>
    </dgm:pt>
    <dgm:pt modelId="{64E37A6A-8F95-4F28-92FC-1FE8089D7DAF}" type="pres">
      <dgm:prSet presAssocID="{D423FB80-F2BD-4DDE-80B1-76F84FE09A02}" presName="L1TextContainer" presStyleLbl="alignNode1" presStyleIdx="0" presStyleCnt="5">
        <dgm:presLayoutVars>
          <dgm:chMax val="1"/>
          <dgm:chPref val="1"/>
          <dgm:bulletEnabled val="1"/>
        </dgm:presLayoutVars>
      </dgm:prSet>
      <dgm:spPr/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255B3FC7-BD87-4810-87ED-7952D0F23157}" type="pres">
      <dgm:prSet presAssocID="{D423FB80-F2BD-4DDE-80B1-76F84FE09A02}" presName="L2TextContainer" presStyleLbl="bgAccFollowNode1" presStyleIdx="0" presStyleCnt="5"/>
      <dgm:spPr/>
    </dgm:pt>
    <dgm:pt modelId="{4B545162-9690-412E-B970-54DA905B44AF}" type="pres">
      <dgm:prSet presAssocID="{D423FB80-F2BD-4DDE-80B1-76F84FE09A02}" presName="FlexibleEmptyPlaceHolder" presStyleCnt="0"/>
      <dgm:spPr/>
    </dgm:pt>
    <dgm:pt modelId="{DF478A7F-4668-4E0A-86F7-C1205CF5AA73}" type="pres">
      <dgm:prSet presAssocID="{D423FB80-F2BD-4DDE-80B1-76F84FE09A02}" presName="ConnectLine" presStyleLbl="sibTrans1D1" presStyleIdx="0" presStyleCnt="5"/>
      <dgm:spPr/>
    </dgm:pt>
    <dgm:pt modelId="{6D7F9BE3-3008-4E5E-96F3-C71D72649902}" type="pres">
      <dgm:prSet presAssocID="{D423FB80-F2BD-4DDE-80B1-76F84FE09A02}" presName="ConnectorPoint" presStyleLbl="node1" presStyleIdx="0" presStyleCnt="5"/>
      <dgm:spPr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2633C3C-6589-41FB-998C-85A7548107A4}" type="pres">
      <dgm:prSet presAssocID="{D423FB80-F2BD-4DDE-80B1-76F84FE09A02}" presName="EmptyPlaceHolder" presStyleCnt="0"/>
      <dgm:spPr/>
    </dgm:pt>
    <dgm:pt modelId="{41467129-B2CC-4E38-A5B2-56D30FA28409}" type="pres">
      <dgm:prSet presAssocID="{EBE862E1-9761-4AA7-AA00-BD79FA3B27DD}" presName="spaceBetweenRectangles" presStyleCnt="0"/>
      <dgm:spPr/>
    </dgm:pt>
    <dgm:pt modelId="{6AA3FB3F-E213-4147-93D1-22B952CDFE17}" type="pres">
      <dgm:prSet presAssocID="{2DC4903D-31E8-4ED6-875F-63877788B702}" presName="composite" presStyleCnt="0"/>
      <dgm:spPr/>
    </dgm:pt>
    <dgm:pt modelId="{270971D8-F05B-4392-88C0-D9921BB5F6B0}" type="pres">
      <dgm:prSet presAssocID="{2DC4903D-31E8-4ED6-875F-63877788B702}" presName="L1TextContainer" presStyleLbl="alignNode1" presStyleIdx="1" presStyleCnt="5" custLinFactNeighborX="0" custLinFactNeighborY="5150">
        <dgm:presLayoutVars>
          <dgm:chMax val="1"/>
          <dgm:chPref val="1"/>
          <dgm:bulletEnabled val="1"/>
        </dgm:presLayoutVars>
      </dgm:prSet>
      <dgm:spPr/>
    </dgm:pt>
    <dgm:pt modelId="{68B34C20-0EE9-4A51-9634-702BEA794899}" type="pres">
      <dgm:prSet presAssocID="{2DC4903D-31E8-4ED6-875F-63877788B702}" presName="L2TextContainerWrapper" presStyleCnt="0">
        <dgm:presLayoutVars>
          <dgm:bulletEnabled val="1"/>
        </dgm:presLayoutVars>
      </dgm:prSet>
      <dgm:spPr/>
    </dgm:pt>
    <dgm:pt modelId="{1D60394B-1800-4790-9694-08B1C1D1B34D}" type="pres">
      <dgm:prSet presAssocID="{2DC4903D-31E8-4ED6-875F-63877788B702}" presName="L2TextContainer" presStyleLbl="bgAccFollowNode1" presStyleIdx="1" presStyleCnt="5"/>
      <dgm:spPr/>
    </dgm:pt>
    <dgm:pt modelId="{F7828579-24D8-4EC2-A1D6-344D5AD522E4}" type="pres">
      <dgm:prSet presAssocID="{2DC4903D-31E8-4ED6-875F-63877788B702}" presName="FlexibleEmptyPlaceHolder" presStyleCnt="0"/>
      <dgm:spPr/>
    </dgm:pt>
    <dgm:pt modelId="{59F1EF41-14EA-48EE-A559-118169DBDB24}" type="pres">
      <dgm:prSet presAssocID="{2DC4903D-31E8-4ED6-875F-63877788B702}" presName="ConnectLine" presStyleLbl="sibTrans1D1" presStyleIdx="1" presStyleCnt="5"/>
      <dgm:spPr/>
    </dgm:pt>
    <dgm:pt modelId="{8E0947F0-E28B-4B2E-B1D6-BFEED1AF012B}" type="pres">
      <dgm:prSet presAssocID="{2DC4903D-31E8-4ED6-875F-63877788B702}" presName="ConnectorPoint" presStyleLbl="node1" presStyleIdx="1" presStyleCnt="5"/>
      <dgm:spPr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BA99215-8D0D-4B24-ACDB-B8619064A20A}" type="pres">
      <dgm:prSet presAssocID="{2DC4903D-31E8-4ED6-875F-63877788B702}" presName="EmptyPlaceHolder" presStyleCnt="0"/>
      <dgm:spPr/>
    </dgm:pt>
    <dgm:pt modelId="{9B2B8A77-95BF-4B3D-B7A2-74A64BEAD033}" type="pres">
      <dgm:prSet presAssocID="{EBFDEA83-93E5-4D72-A672-078838B258F5}" presName="spaceBetweenRectangles" presStyleCnt="0"/>
      <dgm:spPr/>
    </dgm:pt>
    <dgm:pt modelId="{CB500B18-4CCC-44D0-A7EE-E63EC340604C}" type="pres">
      <dgm:prSet presAssocID="{8A93A940-284B-49B0-9D89-5FA2B3B3C7E5}" presName="composite" presStyleCnt="0"/>
      <dgm:spPr/>
    </dgm:pt>
    <dgm:pt modelId="{A7F04B95-81DC-4C70-990B-FEE82F4C63E7}" type="pres">
      <dgm:prSet presAssocID="{8A93A940-284B-49B0-9D89-5FA2B3B3C7E5}" presName="L1TextContainer" presStyleLbl="alignNode1" presStyleIdx="2" presStyleCnt="5">
        <dgm:presLayoutVars>
          <dgm:chMax val="1"/>
          <dgm:chPref val="1"/>
          <dgm:bulletEnabled val="1"/>
        </dgm:presLayoutVars>
      </dgm:prSet>
      <dgm:spPr/>
    </dgm:pt>
    <dgm:pt modelId="{16384FAB-C600-47F1-91A6-2EF972F345F9}" type="pres">
      <dgm:prSet presAssocID="{8A93A940-284B-49B0-9D89-5FA2B3B3C7E5}" presName="L2TextContainerWrapper" presStyleCnt="0">
        <dgm:presLayoutVars>
          <dgm:bulletEnabled val="1"/>
        </dgm:presLayoutVars>
      </dgm:prSet>
      <dgm:spPr/>
    </dgm:pt>
    <dgm:pt modelId="{725F2AEF-0925-4411-A89A-5976D96BC3B1}" type="pres">
      <dgm:prSet presAssocID="{8A93A940-284B-49B0-9D89-5FA2B3B3C7E5}" presName="L2TextContainer" presStyleLbl="bgAccFollowNode1" presStyleIdx="2" presStyleCnt="5"/>
      <dgm:spPr/>
    </dgm:pt>
    <dgm:pt modelId="{F1CEE27F-E297-4972-B373-BDB021CAF74B}" type="pres">
      <dgm:prSet presAssocID="{8A93A940-284B-49B0-9D89-5FA2B3B3C7E5}" presName="FlexibleEmptyPlaceHolder" presStyleCnt="0"/>
      <dgm:spPr/>
    </dgm:pt>
    <dgm:pt modelId="{3F1F843F-8CAA-4ECF-B5A2-211D6C43D3C6}" type="pres">
      <dgm:prSet presAssocID="{8A93A940-284B-49B0-9D89-5FA2B3B3C7E5}" presName="ConnectLine" presStyleLbl="sibTrans1D1" presStyleIdx="2" presStyleCnt="5"/>
      <dgm:spPr/>
    </dgm:pt>
    <dgm:pt modelId="{53B98CC0-1029-46A6-8053-0933F88F7705}" type="pres">
      <dgm:prSet presAssocID="{8A93A940-284B-49B0-9D89-5FA2B3B3C7E5}" presName="ConnectorPoint" presStyleLbl="node1" presStyleIdx="2" presStyleCnt="5"/>
      <dgm:spPr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D7FD386-E91E-4500-9B1B-A5B2EA2DCD9E}" type="pres">
      <dgm:prSet presAssocID="{8A93A940-284B-49B0-9D89-5FA2B3B3C7E5}" presName="EmptyPlaceHolder" presStyleCnt="0"/>
      <dgm:spPr/>
    </dgm:pt>
    <dgm:pt modelId="{17505DA6-AA50-4A6F-BF65-AEC0626F21E7}" type="pres">
      <dgm:prSet presAssocID="{E0447E4A-3C15-4884-AEBE-804149EBD331}" presName="spaceBetweenRectangles" presStyleCnt="0"/>
      <dgm:spPr/>
    </dgm:pt>
    <dgm:pt modelId="{32AAFE31-6289-403A-9D13-818F4101EB70}" type="pres">
      <dgm:prSet presAssocID="{B7EAF83C-E1E2-4060-A15C-5B683F5ABDB6}" presName="composite" presStyleCnt="0"/>
      <dgm:spPr/>
    </dgm:pt>
    <dgm:pt modelId="{0CFAF01A-0163-4C33-9878-6F2FFD282979}" type="pres">
      <dgm:prSet presAssocID="{B7EAF83C-E1E2-4060-A15C-5B683F5ABDB6}" presName="L1TextContainer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2130F610-3DBC-4B00-8F6C-B9F95B3288F3}" type="pres">
      <dgm:prSet presAssocID="{B7EAF83C-E1E2-4060-A15C-5B683F5ABDB6}" presName="L2TextContainerWrapper" presStyleCnt="0">
        <dgm:presLayoutVars>
          <dgm:bulletEnabled val="1"/>
        </dgm:presLayoutVars>
      </dgm:prSet>
      <dgm:spPr/>
    </dgm:pt>
    <dgm:pt modelId="{F7B633A7-D926-4CBC-87D6-CC10E20E0F4C}" type="pres">
      <dgm:prSet presAssocID="{B7EAF83C-E1E2-4060-A15C-5B683F5ABDB6}" presName="L2TextContainer" presStyleLbl="bgAccFollowNode1" presStyleIdx="3" presStyleCnt="5"/>
      <dgm:spPr/>
    </dgm:pt>
    <dgm:pt modelId="{37315AFB-AE24-4940-9EE4-4FD158C8879E}" type="pres">
      <dgm:prSet presAssocID="{B7EAF83C-E1E2-4060-A15C-5B683F5ABDB6}" presName="FlexibleEmptyPlaceHolder" presStyleCnt="0"/>
      <dgm:spPr/>
    </dgm:pt>
    <dgm:pt modelId="{232CE934-E2E5-4676-AC76-E4B011E79514}" type="pres">
      <dgm:prSet presAssocID="{B7EAF83C-E1E2-4060-A15C-5B683F5ABDB6}" presName="ConnectLine" presStyleLbl="sibTrans1D1" presStyleIdx="3" presStyleCnt="5"/>
      <dgm:spPr/>
    </dgm:pt>
    <dgm:pt modelId="{E81393AC-A038-4AFA-9F23-B7759047F7CF}" type="pres">
      <dgm:prSet presAssocID="{B7EAF83C-E1E2-4060-A15C-5B683F5ABDB6}" presName="ConnectorPoint" presStyleLbl="node1" presStyleIdx="3" presStyleCnt="5"/>
      <dgm:spPr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46F4132-D2E1-4357-B1EA-A4E065894E0E}" type="pres">
      <dgm:prSet presAssocID="{B7EAF83C-E1E2-4060-A15C-5B683F5ABDB6}" presName="EmptyPlaceHolder" presStyleCnt="0"/>
      <dgm:spPr/>
    </dgm:pt>
    <dgm:pt modelId="{6ECDF989-E3A2-4C0F-829C-476EE79637D3}" type="pres">
      <dgm:prSet presAssocID="{416A6271-B608-4CBB-91A0-4462E64B7A8D}" presName="spaceBetweenRectangles" presStyleCnt="0"/>
      <dgm:spPr/>
    </dgm:pt>
    <dgm:pt modelId="{9AD9F8DF-24E6-42E6-BBD7-CAE934B7049B}" type="pres">
      <dgm:prSet presAssocID="{BF5CD713-2E7F-4FA2-A365-0158844247C1}" presName="composite" presStyleCnt="0"/>
      <dgm:spPr/>
    </dgm:pt>
    <dgm:pt modelId="{FF85B7F5-A04A-4DA0-962A-28F0B197085A}" type="pres">
      <dgm:prSet presAssocID="{BF5CD713-2E7F-4FA2-A365-0158844247C1}" presName="L1TextContainer" presStyleLbl="alignNode1" presStyleIdx="4" presStyleCnt="5" custLinFactNeighborY="2352">
        <dgm:presLayoutVars>
          <dgm:chMax val="1"/>
          <dgm:chPref val="1"/>
          <dgm:bulletEnabled val="1"/>
        </dgm:presLayoutVars>
      </dgm:prSet>
      <dgm:spPr/>
    </dgm:pt>
    <dgm:pt modelId="{FB84B4D0-12DA-4067-A812-4C1E5BFB9CAA}" type="pres">
      <dgm:prSet presAssocID="{BF5CD713-2E7F-4FA2-A365-0158844247C1}" presName="L2TextContainerWrapper" presStyleCnt="0">
        <dgm:presLayoutVars>
          <dgm:bulletEnabled val="1"/>
        </dgm:presLayoutVars>
      </dgm:prSet>
      <dgm:spPr/>
    </dgm:pt>
    <dgm:pt modelId="{DB2625BA-E96D-4321-A7F2-AE977040F570}" type="pres">
      <dgm:prSet presAssocID="{BF5CD713-2E7F-4FA2-A365-0158844247C1}" presName="L2TextContainer" presStyleLbl="bgAccFollowNode1" presStyleIdx="4" presStyleCnt="5"/>
      <dgm:spPr/>
    </dgm:pt>
    <dgm:pt modelId="{F9E160B8-8143-44D1-A838-77C2420AE054}" type="pres">
      <dgm:prSet presAssocID="{BF5CD713-2E7F-4FA2-A365-0158844247C1}" presName="FlexibleEmptyPlaceHolder" presStyleCnt="0"/>
      <dgm:spPr/>
    </dgm:pt>
    <dgm:pt modelId="{588DF415-EA5F-44AE-9839-E1C3A488E162}" type="pres">
      <dgm:prSet presAssocID="{BF5CD713-2E7F-4FA2-A365-0158844247C1}" presName="ConnectLine" presStyleLbl="sibTrans1D1" presStyleIdx="4" presStyleCnt="5"/>
      <dgm:spPr/>
    </dgm:pt>
    <dgm:pt modelId="{EE901CC3-E71A-4136-9165-6726A2651E59}" type="pres">
      <dgm:prSet presAssocID="{BF5CD713-2E7F-4FA2-A365-0158844247C1}" presName="ConnectorPoint" presStyleLbl="node1" presStyleIdx="4" presStyleCnt="5"/>
      <dgm:spPr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5468A64-0AF7-4360-8F7B-83F41DD84DC6}" type="pres">
      <dgm:prSet presAssocID="{BF5CD713-2E7F-4FA2-A365-0158844247C1}" presName="EmptyPlaceHolder" presStyleCnt="0"/>
      <dgm:spPr/>
    </dgm:pt>
  </dgm:ptLst>
  <dgm:cxnLst>
    <dgm:cxn modelId="{974EAE14-CA0D-495D-A748-96491A71C806}" type="presOf" srcId="{71E65531-AFB8-400F-8A0E-3D2D8EB02527}" destId="{DB2625BA-E96D-4321-A7F2-AE977040F570}" srcOrd="0" destOrd="0" presId="urn:microsoft.com/office/officeart/2017/3/layout/HorizontalLabelsTimeline"/>
    <dgm:cxn modelId="{33F4111F-C40C-4045-B49C-28F94DC54BA4}" type="presOf" srcId="{BF5CD713-2E7F-4FA2-A365-0158844247C1}" destId="{FF85B7F5-A04A-4DA0-962A-28F0B197085A}" srcOrd="0" destOrd="0" presId="urn:microsoft.com/office/officeart/2017/3/layout/HorizontalLabelsTimeline"/>
    <dgm:cxn modelId="{9E1E0922-367E-4D59-B87A-D6127405DD9B}" srcId="{B7EAF83C-E1E2-4060-A15C-5B683F5ABDB6}" destId="{0F28F38F-17E7-44A8-973E-FC94684377B5}" srcOrd="0" destOrd="0" parTransId="{72535623-2685-4634-9155-926D36DD275F}" sibTransId="{8BE4C846-C26B-4FA4-83A2-4C9007AFA3E9}"/>
    <dgm:cxn modelId="{4F0EAB3D-D6DC-4270-A428-F626A2666D2A}" type="presOf" srcId="{8A93A940-284B-49B0-9D89-5FA2B3B3C7E5}" destId="{A7F04B95-81DC-4C70-990B-FEE82F4C63E7}" srcOrd="0" destOrd="0" presId="urn:microsoft.com/office/officeart/2017/3/layout/HorizontalLabelsTimeline"/>
    <dgm:cxn modelId="{982D7B44-1518-4DD0-82D4-8A3901DD95E9}" srcId="{FF3CD410-5E2E-4080-A893-907D31D22CB3}" destId="{8A93A940-284B-49B0-9D89-5FA2B3B3C7E5}" srcOrd="2" destOrd="0" parTransId="{CD96219D-3688-4138-ACC9-901ED9FEACCC}" sibTransId="{E0447E4A-3C15-4884-AEBE-804149EBD331}"/>
    <dgm:cxn modelId="{806EAB44-63AA-464E-AE88-604149F91859}" srcId="{BF5CD713-2E7F-4FA2-A365-0158844247C1}" destId="{71E65531-AFB8-400F-8A0E-3D2D8EB02527}" srcOrd="0" destOrd="0" parTransId="{CDBCD6FE-99D6-4D1C-ACCC-ACD1054C98A6}" sibTransId="{C5802CBE-AD20-4AAE-8010-3C10BC564C65}"/>
    <dgm:cxn modelId="{063B7E65-C8C7-4BC7-B7D8-3E116985E120}" srcId="{FF3CD410-5E2E-4080-A893-907D31D22CB3}" destId="{B7EAF83C-E1E2-4060-A15C-5B683F5ABDB6}" srcOrd="3" destOrd="0" parTransId="{0F3BE3E5-5F26-4F55-8287-A3DAF6BD4A08}" sibTransId="{416A6271-B608-4CBB-91A0-4462E64B7A8D}"/>
    <dgm:cxn modelId="{A319CB69-6926-431D-A805-EACBFA83FA66}" srcId="{FF3CD410-5E2E-4080-A893-907D31D22CB3}" destId="{2DC4903D-31E8-4ED6-875F-63877788B702}" srcOrd="1" destOrd="0" parTransId="{A18F8C20-9A13-44DB-9E45-C2DE49ACE5D9}" sibTransId="{EBFDEA83-93E5-4D72-A672-078838B258F5}"/>
    <dgm:cxn modelId="{935F274E-0D61-4EDD-92A7-9CA37702DC15}" type="presOf" srcId="{2DC4903D-31E8-4ED6-875F-63877788B702}" destId="{270971D8-F05B-4392-88C0-D9921BB5F6B0}" srcOrd="0" destOrd="0" presId="urn:microsoft.com/office/officeart/2017/3/layout/HorizontalLabelsTimeline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BA2DD993-022F-4520-8145-F97D2ECD09C4}" type="presOf" srcId="{0F28F38F-17E7-44A8-973E-FC94684377B5}" destId="{F7B633A7-D926-4CBC-87D6-CC10E20E0F4C}" srcOrd="0" destOrd="0" presId="urn:microsoft.com/office/officeart/2017/3/layout/HorizontalLabelsTimeline"/>
    <dgm:cxn modelId="{6AEB3B94-8522-4F42-A6BC-BC55C5AED92F}" srcId="{8A93A940-284B-49B0-9D89-5FA2B3B3C7E5}" destId="{6BA5F3BE-D53A-42E0-A7FE-674B99BD07E6}" srcOrd="0" destOrd="0" parTransId="{9484BBA1-86EE-4AA2-B94A-A26EED0EFB1E}" sibTransId="{48C67DB7-8AA6-454C-83AE-A16B3B9F45FF}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F235FFA2-7CA0-45AA-B8F8-6565B3CBFFC6}" type="presOf" srcId="{6BA5F3BE-D53A-42E0-A7FE-674B99BD07E6}" destId="{725F2AEF-0925-4411-A89A-5976D96BC3B1}" srcOrd="0" destOrd="0" presId="urn:microsoft.com/office/officeart/2017/3/layout/HorizontalLabelsTimeline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F68895C0-3F1F-4678-B72B-DB82A8D7873D}" type="presOf" srcId="{245E128E-7700-4C91-9411-CDD1DCA94D67}" destId="{255B3FC7-BD87-4810-87ED-7952D0F23157}" srcOrd="0" destOrd="0" presId="urn:microsoft.com/office/officeart/2017/3/layout/HorizontalLabelsTimeline"/>
    <dgm:cxn modelId="{607143D0-C26B-448B-8E8C-A8A46198F0C6}" srcId="{2DC4903D-31E8-4ED6-875F-63877788B702}" destId="{A9FB790A-3E33-4887-962E-7206A01AD84F}" srcOrd="0" destOrd="0" parTransId="{2E34BE83-4A83-4B5F-8976-D4AC57FE5007}" sibTransId="{A18338C2-0675-4B1C-898F-3D939F41C34C}"/>
    <dgm:cxn modelId="{D8EE7EDC-69A4-4366-86B5-27AB86A77422}" type="presOf" srcId="{B7EAF83C-E1E2-4060-A15C-5B683F5ABDB6}" destId="{0CFAF01A-0163-4C33-9878-6F2FFD282979}" srcOrd="0" destOrd="0" presId="urn:microsoft.com/office/officeart/2017/3/layout/HorizontalLabelsTimeline"/>
    <dgm:cxn modelId="{0938E3E3-4DD8-4069-97E7-7CBBEBFE5A13}" srcId="{FF3CD410-5E2E-4080-A893-907D31D22CB3}" destId="{BF5CD713-2E7F-4FA2-A365-0158844247C1}" srcOrd="4" destOrd="0" parTransId="{4B1EFBBB-DB3F-4353-84A5-217D60B77662}" sibTransId="{1E7CF33D-04A9-4522-B84F-6C2C1CF2D6AD}"/>
    <dgm:cxn modelId="{913E9CE7-B8A6-4506-ADA2-FB6349E99383}" type="presOf" srcId="{A9FB790A-3E33-4887-962E-7206A01AD84F}" destId="{1D60394B-1800-4790-9694-08B1C1D1B34D}" srcOrd="0" destOrd="0" presId="urn:microsoft.com/office/officeart/2017/3/layout/HorizontalLabelsTimeline"/>
    <dgm:cxn modelId="{FAEC57FD-E661-46F9-8FC2-72568E9086CE}" type="presOf" srcId="{D423FB80-F2BD-4DDE-80B1-76F84FE09A02}" destId="{64E37A6A-8F95-4F28-92FC-1FE8089D7DAF}" srcOrd="0" destOrd="0" presId="urn:microsoft.com/office/officeart/2017/3/layout/HorizontalLabelsTimeline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CFDEA283-4601-4089-8563-A85225CFEF1D}" type="presParOf" srcId="{4C5F54B5-504F-4069-AF1D-9A370FBD268C}" destId="{34539F78-7536-446A-B749-4315D26F2C4E}" srcOrd="0" destOrd="0" presId="urn:microsoft.com/office/officeart/2017/3/layout/HorizontalLabelsTimeline"/>
    <dgm:cxn modelId="{8A5756AD-D676-4F95-8A8A-CDE3EA13E14C}" type="presParOf" srcId="{34539F78-7536-446A-B749-4315D26F2C4E}" destId="{64E37A6A-8F95-4F28-92FC-1FE8089D7DAF}" srcOrd="0" destOrd="0" presId="urn:microsoft.com/office/officeart/2017/3/layout/HorizontalLabelsTimeline"/>
    <dgm:cxn modelId="{C64DD621-F766-410D-81AE-A692FE379207}" type="presParOf" srcId="{34539F78-7536-446A-B749-4315D26F2C4E}" destId="{301B11E7-9AB9-40DA-A950-87C47281308D}" srcOrd="1" destOrd="0" presId="urn:microsoft.com/office/officeart/2017/3/layout/HorizontalLabelsTimeline"/>
    <dgm:cxn modelId="{72141621-AC11-4C6D-A617-B6CF19C76AAE}" type="presParOf" srcId="{301B11E7-9AB9-40DA-A950-87C47281308D}" destId="{255B3FC7-BD87-4810-87ED-7952D0F23157}" srcOrd="0" destOrd="0" presId="urn:microsoft.com/office/officeart/2017/3/layout/HorizontalLabelsTimeline"/>
    <dgm:cxn modelId="{C728B947-ADB2-406E-9206-93298476CEFD}" type="presParOf" srcId="{301B11E7-9AB9-40DA-A950-87C47281308D}" destId="{4B545162-9690-412E-B970-54DA905B44AF}" srcOrd="1" destOrd="0" presId="urn:microsoft.com/office/officeart/2017/3/layout/HorizontalLabelsTimeline"/>
    <dgm:cxn modelId="{9B7FD2A9-25B9-477B-AC6A-FE14BD3BFF32}" type="presParOf" srcId="{34539F78-7536-446A-B749-4315D26F2C4E}" destId="{DF478A7F-4668-4E0A-86F7-C1205CF5AA73}" srcOrd="2" destOrd="0" presId="urn:microsoft.com/office/officeart/2017/3/layout/HorizontalLabelsTimeline"/>
    <dgm:cxn modelId="{A1F8B173-85E4-4ED9-BFF5-CF116D6F7CE3}" type="presParOf" srcId="{34539F78-7536-446A-B749-4315D26F2C4E}" destId="{6D7F9BE3-3008-4E5E-96F3-C71D72649902}" srcOrd="3" destOrd="0" presId="urn:microsoft.com/office/officeart/2017/3/layout/HorizontalLabelsTimeline"/>
    <dgm:cxn modelId="{74F580D4-41FC-4B1B-82E4-22FCC2246045}" type="presParOf" srcId="{34539F78-7536-446A-B749-4315D26F2C4E}" destId="{02633C3C-6589-41FB-998C-85A7548107A4}" srcOrd="4" destOrd="0" presId="urn:microsoft.com/office/officeart/2017/3/layout/HorizontalLabelsTimeline"/>
    <dgm:cxn modelId="{ACB72553-49A5-440C-B1C8-D7D8CFF44BD6}" type="presParOf" srcId="{4C5F54B5-504F-4069-AF1D-9A370FBD268C}" destId="{41467129-B2CC-4E38-A5B2-56D30FA28409}" srcOrd="1" destOrd="0" presId="urn:microsoft.com/office/officeart/2017/3/layout/HorizontalLabelsTimeline"/>
    <dgm:cxn modelId="{779E8BAE-E165-44A0-8F61-F1D6F07BA6D3}" type="presParOf" srcId="{4C5F54B5-504F-4069-AF1D-9A370FBD268C}" destId="{6AA3FB3F-E213-4147-93D1-22B952CDFE17}" srcOrd="2" destOrd="0" presId="urn:microsoft.com/office/officeart/2017/3/layout/HorizontalLabelsTimeline"/>
    <dgm:cxn modelId="{FDEBFC71-A7CC-4193-89B3-3D17A65C6735}" type="presParOf" srcId="{6AA3FB3F-E213-4147-93D1-22B952CDFE17}" destId="{270971D8-F05B-4392-88C0-D9921BB5F6B0}" srcOrd="0" destOrd="0" presId="urn:microsoft.com/office/officeart/2017/3/layout/HorizontalLabelsTimeline"/>
    <dgm:cxn modelId="{DDE712DF-EAC7-4AEA-8C8F-518516542CAF}" type="presParOf" srcId="{6AA3FB3F-E213-4147-93D1-22B952CDFE17}" destId="{68B34C20-0EE9-4A51-9634-702BEA794899}" srcOrd="1" destOrd="0" presId="urn:microsoft.com/office/officeart/2017/3/layout/HorizontalLabelsTimeline"/>
    <dgm:cxn modelId="{0AB24538-9BA6-44A1-BA14-80061D14A8F4}" type="presParOf" srcId="{68B34C20-0EE9-4A51-9634-702BEA794899}" destId="{1D60394B-1800-4790-9694-08B1C1D1B34D}" srcOrd="0" destOrd="0" presId="urn:microsoft.com/office/officeart/2017/3/layout/HorizontalLabelsTimeline"/>
    <dgm:cxn modelId="{2AAA8EAA-0E27-421D-A811-E0050D6E2E66}" type="presParOf" srcId="{68B34C20-0EE9-4A51-9634-702BEA794899}" destId="{F7828579-24D8-4EC2-A1D6-344D5AD522E4}" srcOrd="1" destOrd="0" presId="urn:microsoft.com/office/officeart/2017/3/layout/HorizontalLabelsTimeline"/>
    <dgm:cxn modelId="{1951676A-386A-4A55-8D85-8529FCA60223}" type="presParOf" srcId="{6AA3FB3F-E213-4147-93D1-22B952CDFE17}" destId="{59F1EF41-14EA-48EE-A559-118169DBDB24}" srcOrd="2" destOrd="0" presId="urn:microsoft.com/office/officeart/2017/3/layout/HorizontalLabelsTimeline"/>
    <dgm:cxn modelId="{FF7D7122-10DC-403C-B42A-BC23EECD800F}" type="presParOf" srcId="{6AA3FB3F-E213-4147-93D1-22B952CDFE17}" destId="{8E0947F0-E28B-4B2E-B1D6-BFEED1AF012B}" srcOrd="3" destOrd="0" presId="urn:microsoft.com/office/officeart/2017/3/layout/HorizontalLabelsTimeline"/>
    <dgm:cxn modelId="{11C26640-7348-4167-8AF4-596740246EB0}" type="presParOf" srcId="{6AA3FB3F-E213-4147-93D1-22B952CDFE17}" destId="{6BA99215-8D0D-4B24-ACDB-B8619064A20A}" srcOrd="4" destOrd="0" presId="urn:microsoft.com/office/officeart/2017/3/layout/HorizontalLabelsTimeline"/>
    <dgm:cxn modelId="{4C86226D-C9C0-4413-B426-06F8252E51C5}" type="presParOf" srcId="{4C5F54B5-504F-4069-AF1D-9A370FBD268C}" destId="{9B2B8A77-95BF-4B3D-B7A2-74A64BEAD033}" srcOrd="3" destOrd="0" presId="urn:microsoft.com/office/officeart/2017/3/layout/HorizontalLabelsTimeline"/>
    <dgm:cxn modelId="{DA1E98F3-DEEF-449E-A505-7BE8E77DC666}" type="presParOf" srcId="{4C5F54B5-504F-4069-AF1D-9A370FBD268C}" destId="{CB500B18-4CCC-44D0-A7EE-E63EC340604C}" srcOrd="4" destOrd="0" presId="urn:microsoft.com/office/officeart/2017/3/layout/HorizontalLabelsTimeline"/>
    <dgm:cxn modelId="{5DE12D35-65C6-43A3-9CCB-9DB1FBB88A6F}" type="presParOf" srcId="{CB500B18-4CCC-44D0-A7EE-E63EC340604C}" destId="{A7F04B95-81DC-4C70-990B-FEE82F4C63E7}" srcOrd="0" destOrd="0" presId="urn:microsoft.com/office/officeart/2017/3/layout/HorizontalLabelsTimeline"/>
    <dgm:cxn modelId="{84E6A2E6-334E-486A-9E18-50B4C9242157}" type="presParOf" srcId="{CB500B18-4CCC-44D0-A7EE-E63EC340604C}" destId="{16384FAB-C600-47F1-91A6-2EF972F345F9}" srcOrd="1" destOrd="0" presId="urn:microsoft.com/office/officeart/2017/3/layout/HorizontalLabelsTimeline"/>
    <dgm:cxn modelId="{0D7AFB00-50B5-4763-8B9B-058959A93926}" type="presParOf" srcId="{16384FAB-C600-47F1-91A6-2EF972F345F9}" destId="{725F2AEF-0925-4411-A89A-5976D96BC3B1}" srcOrd="0" destOrd="0" presId="urn:microsoft.com/office/officeart/2017/3/layout/HorizontalLabelsTimeline"/>
    <dgm:cxn modelId="{6BE0CB7D-05CB-48BF-95E8-5BD301DDCFDF}" type="presParOf" srcId="{16384FAB-C600-47F1-91A6-2EF972F345F9}" destId="{F1CEE27F-E297-4972-B373-BDB021CAF74B}" srcOrd="1" destOrd="0" presId="urn:microsoft.com/office/officeart/2017/3/layout/HorizontalLabelsTimeline"/>
    <dgm:cxn modelId="{73AA2BF1-3651-48D4-B218-B7BECAF7B8D5}" type="presParOf" srcId="{CB500B18-4CCC-44D0-A7EE-E63EC340604C}" destId="{3F1F843F-8CAA-4ECF-B5A2-211D6C43D3C6}" srcOrd="2" destOrd="0" presId="urn:microsoft.com/office/officeart/2017/3/layout/HorizontalLabelsTimeline"/>
    <dgm:cxn modelId="{3C38FC4B-81C9-40B9-BE5E-6E8032D8A2A6}" type="presParOf" srcId="{CB500B18-4CCC-44D0-A7EE-E63EC340604C}" destId="{53B98CC0-1029-46A6-8053-0933F88F7705}" srcOrd="3" destOrd="0" presId="urn:microsoft.com/office/officeart/2017/3/layout/HorizontalLabelsTimeline"/>
    <dgm:cxn modelId="{6DDB047D-A89D-46BF-8D68-1A2DD3FE6D44}" type="presParOf" srcId="{CB500B18-4CCC-44D0-A7EE-E63EC340604C}" destId="{ED7FD386-E91E-4500-9B1B-A5B2EA2DCD9E}" srcOrd="4" destOrd="0" presId="urn:microsoft.com/office/officeart/2017/3/layout/HorizontalLabelsTimeline"/>
    <dgm:cxn modelId="{9964CFD7-6F48-49C4-B1D0-CAE91EE8392A}" type="presParOf" srcId="{4C5F54B5-504F-4069-AF1D-9A370FBD268C}" destId="{17505DA6-AA50-4A6F-BF65-AEC0626F21E7}" srcOrd="5" destOrd="0" presId="urn:microsoft.com/office/officeart/2017/3/layout/HorizontalLabelsTimeline"/>
    <dgm:cxn modelId="{077D56CD-216B-4144-8285-C440870635CE}" type="presParOf" srcId="{4C5F54B5-504F-4069-AF1D-9A370FBD268C}" destId="{32AAFE31-6289-403A-9D13-818F4101EB70}" srcOrd="6" destOrd="0" presId="urn:microsoft.com/office/officeart/2017/3/layout/HorizontalLabelsTimeline"/>
    <dgm:cxn modelId="{AEE12459-472D-4E50-AD1A-103AA5ECE041}" type="presParOf" srcId="{32AAFE31-6289-403A-9D13-818F4101EB70}" destId="{0CFAF01A-0163-4C33-9878-6F2FFD282979}" srcOrd="0" destOrd="0" presId="urn:microsoft.com/office/officeart/2017/3/layout/HorizontalLabelsTimeline"/>
    <dgm:cxn modelId="{7C0C7FA1-38B1-41E2-8324-37F8C3E18388}" type="presParOf" srcId="{32AAFE31-6289-403A-9D13-818F4101EB70}" destId="{2130F610-3DBC-4B00-8F6C-B9F95B3288F3}" srcOrd="1" destOrd="0" presId="urn:microsoft.com/office/officeart/2017/3/layout/HorizontalLabelsTimeline"/>
    <dgm:cxn modelId="{6B19CEAE-7DAE-4D25-9AE7-83D5D68CD4E3}" type="presParOf" srcId="{2130F610-3DBC-4B00-8F6C-B9F95B3288F3}" destId="{F7B633A7-D926-4CBC-87D6-CC10E20E0F4C}" srcOrd="0" destOrd="0" presId="urn:microsoft.com/office/officeart/2017/3/layout/HorizontalLabelsTimeline"/>
    <dgm:cxn modelId="{3A6D131C-9E3F-4362-9410-A2C7ECC37E5D}" type="presParOf" srcId="{2130F610-3DBC-4B00-8F6C-B9F95B3288F3}" destId="{37315AFB-AE24-4940-9EE4-4FD158C8879E}" srcOrd="1" destOrd="0" presId="urn:microsoft.com/office/officeart/2017/3/layout/HorizontalLabelsTimeline"/>
    <dgm:cxn modelId="{50676A17-10C1-4A5A-B876-81A6C10A9BC0}" type="presParOf" srcId="{32AAFE31-6289-403A-9D13-818F4101EB70}" destId="{232CE934-E2E5-4676-AC76-E4B011E79514}" srcOrd="2" destOrd="0" presId="urn:microsoft.com/office/officeart/2017/3/layout/HorizontalLabelsTimeline"/>
    <dgm:cxn modelId="{4FAD5C1C-C77F-4784-ABC4-6135B809E7FE}" type="presParOf" srcId="{32AAFE31-6289-403A-9D13-818F4101EB70}" destId="{E81393AC-A038-4AFA-9F23-B7759047F7CF}" srcOrd="3" destOrd="0" presId="urn:microsoft.com/office/officeart/2017/3/layout/HorizontalLabelsTimeline"/>
    <dgm:cxn modelId="{4B524C2F-81FF-4748-9D31-5E595BAF4236}" type="presParOf" srcId="{32AAFE31-6289-403A-9D13-818F4101EB70}" destId="{E46F4132-D2E1-4357-B1EA-A4E065894E0E}" srcOrd="4" destOrd="0" presId="urn:microsoft.com/office/officeart/2017/3/layout/HorizontalLabelsTimeline"/>
    <dgm:cxn modelId="{DF21DCB6-C69B-4CED-9A48-3A8A2BDA2314}" type="presParOf" srcId="{4C5F54B5-504F-4069-AF1D-9A370FBD268C}" destId="{6ECDF989-E3A2-4C0F-829C-476EE79637D3}" srcOrd="7" destOrd="0" presId="urn:microsoft.com/office/officeart/2017/3/layout/HorizontalLabelsTimeline"/>
    <dgm:cxn modelId="{6939E072-582A-412B-ABC8-1C7B242A5B5D}" type="presParOf" srcId="{4C5F54B5-504F-4069-AF1D-9A370FBD268C}" destId="{9AD9F8DF-24E6-42E6-BBD7-CAE934B7049B}" srcOrd="8" destOrd="0" presId="urn:microsoft.com/office/officeart/2017/3/layout/HorizontalLabelsTimeline"/>
    <dgm:cxn modelId="{03E9C071-AEC7-4E53-81BF-BB08ACD8123A}" type="presParOf" srcId="{9AD9F8DF-24E6-42E6-BBD7-CAE934B7049B}" destId="{FF85B7F5-A04A-4DA0-962A-28F0B197085A}" srcOrd="0" destOrd="0" presId="urn:microsoft.com/office/officeart/2017/3/layout/HorizontalLabelsTimeline"/>
    <dgm:cxn modelId="{A7221E11-CF2F-42E3-B742-89868BAC8143}" type="presParOf" srcId="{9AD9F8DF-24E6-42E6-BBD7-CAE934B7049B}" destId="{FB84B4D0-12DA-4067-A812-4C1E5BFB9CAA}" srcOrd="1" destOrd="0" presId="urn:microsoft.com/office/officeart/2017/3/layout/HorizontalLabelsTimeline"/>
    <dgm:cxn modelId="{4468689B-AAD8-4467-BD3A-1CBBFCF447EF}" type="presParOf" srcId="{FB84B4D0-12DA-4067-A812-4C1E5BFB9CAA}" destId="{DB2625BA-E96D-4321-A7F2-AE977040F570}" srcOrd="0" destOrd="0" presId="urn:microsoft.com/office/officeart/2017/3/layout/HorizontalLabelsTimeline"/>
    <dgm:cxn modelId="{F99AAEA1-2292-48A4-A0FE-C988220C6E4F}" type="presParOf" srcId="{FB84B4D0-12DA-4067-A812-4C1E5BFB9CAA}" destId="{F9E160B8-8143-44D1-A838-77C2420AE054}" srcOrd="1" destOrd="0" presId="urn:microsoft.com/office/officeart/2017/3/layout/HorizontalLabelsTimeline"/>
    <dgm:cxn modelId="{7757A431-916E-4683-A4A6-4FD5323C4AEF}" type="presParOf" srcId="{9AD9F8DF-24E6-42E6-BBD7-CAE934B7049B}" destId="{588DF415-EA5F-44AE-9839-E1C3A488E162}" srcOrd="2" destOrd="0" presId="urn:microsoft.com/office/officeart/2017/3/layout/HorizontalLabelsTimeline"/>
    <dgm:cxn modelId="{6FADBB32-26F5-4A0F-A002-041C5B815D99}" type="presParOf" srcId="{9AD9F8DF-24E6-42E6-BBD7-CAE934B7049B}" destId="{EE901CC3-E71A-4136-9165-6726A2651E59}" srcOrd="3" destOrd="0" presId="urn:microsoft.com/office/officeart/2017/3/layout/HorizontalLabelsTimeline"/>
    <dgm:cxn modelId="{F7801854-DE53-47DA-AB82-1884891AAC99}" type="presParOf" srcId="{9AD9F8DF-24E6-42E6-BBD7-CAE934B7049B}" destId="{E5468A64-0AF7-4360-8F7B-83F41DD84DC6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1999456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215241" y="1239663"/>
          <a:ext cx="3081563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b="0" kern="1200" noProof="0" dirty="0">
              <a:latin typeface="SassoonPrimaryInfant" pitchFamily="2" charset="0"/>
            </a:rPr>
            <a:t>Staff meeting</a:t>
          </a:r>
        </a:p>
      </dsp:txBody>
      <dsp:txXfrm>
        <a:off x="215241" y="1239663"/>
        <a:ext cx="3081563" cy="479869"/>
      </dsp:txXfrm>
    </dsp:sp>
    <dsp:sp modelId="{255B3FC7-BD87-4810-87ED-7952D0F23157}">
      <dsp:nvSpPr>
        <dsp:cNvPr id="0" name=""/>
        <dsp:cNvSpPr/>
      </dsp:nvSpPr>
      <dsp:spPr>
        <a:xfrm>
          <a:off x="215241" y="665544"/>
          <a:ext cx="3081563" cy="57411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latin typeface="SassoonPrimaryInfant" pitchFamily="2" charset="0"/>
            </a:rPr>
            <a:t>Explore the schemes on offer. Staff ‘road test’ one scheme each</a:t>
          </a:r>
        </a:p>
      </dsp:txBody>
      <dsp:txXfrm>
        <a:off x="215241" y="665544"/>
        <a:ext cx="3081563" cy="574118"/>
      </dsp:txXfrm>
    </dsp:sp>
    <dsp:sp modelId="{DF478A7F-4668-4E0A-86F7-C1205CF5AA73}">
      <dsp:nvSpPr>
        <dsp:cNvPr id="0" name=""/>
        <dsp:cNvSpPr/>
      </dsp:nvSpPr>
      <dsp:spPr>
        <a:xfrm>
          <a:off x="1756023" y="1719532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71D8-F05B-4392-88C0-D9921BB5F6B0}">
      <dsp:nvSpPr>
        <dsp:cNvPr id="0" name=""/>
        <dsp:cNvSpPr/>
      </dsp:nvSpPr>
      <dsp:spPr>
        <a:xfrm>
          <a:off x="1966129" y="2304093"/>
          <a:ext cx="3081563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b="0" kern="1200" noProof="0" dirty="0">
              <a:latin typeface="SassoonPrimaryInfant" pitchFamily="2" charset="0"/>
            </a:rPr>
            <a:t>Governor consultation</a:t>
          </a:r>
        </a:p>
      </dsp:txBody>
      <dsp:txXfrm>
        <a:off x="1966129" y="2304093"/>
        <a:ext cx="3081563" cy="479869"/>
      </dsp:txXfrm>
    </dsp:sp>
    <dsp:sp modelId="{1D60394B-1800-4790-9694-08B1C1D1B34D}">
      <dsp:nvSpPr>
        <dsp:cNvPr id="0" name=""/>
        <dsp:cNvSpPr/>
      </dsp:nvSpPr>
      <dsp:spPr>
        <a:xfrm>
          <a:off x="1966129" y="2759249"/>
          <a:ext cx="3081563" cy="57411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u="none" kern="1200" noProof="0" dirty="0">
              <a:latin typeface="SassoonPrimaryInfant" pitchFamily="2" charset="0"/>
            </a:rPr>
            <a:t>Governors informed of rationale, process and time frame. Asked for comment</a:t>
          </a:r>
          <a:endParaRPr lang="en-GB" sz="1200" kern="1200" noProof="0" dirty="0">
            <a:latin typeface="SassoonPrimaryInfant" pitchFamily="2" charset="0"/>
          </a:endParaRPr>
        </a:p>
      </dsp:txBody>
      <dsp:txXfrm>
        <a:off x="1966129" y="2759249"/>
        <a:ext cx="3081563" cy="574118"/>
      </dsp:txXfrm>
    </dsp:sp>
    <dsp:sp modelId="{59F1EF41-14EA-48EE-A559-118169DBDB24}">
      <dsp:nvSpPr>
        <dsp:cNvPr id="0" name=""/>
        <dsp:cNvSpPr/>
      </dsp:nvSpPr>
      <dsp:spPr>
        <a:xfrm>
          <a:off x="3506911" y="2024169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3020"/>
              <a:satOff val="-58"/>
              <a:lumOff val="70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1724918" y="1968352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947F0-E28B-4B2E-B1D6-BFEED1AF012B}">
      <dsp:nvSpPr>
        <dsp:cNvPr id="0" name=""/>
        <dsp:cNvSpPr/>
      </dsp:nvSpPr>
      <dsp:spPr>
        <a:xfrm rot="2700000">
          <a:off x="3475807" y="1993065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04B95-81DC-4C70-990B-FEE82F4C63E7}">
      <dsp:nvSpPr>
        <dsp:cNvPr id="0" name=""/>
        <dsp:cNvSpPr/>
      </dsp:nvSpPr>
      <dsp:spPr>
        <a:xfrm>
          <a:off x="3717018" y="1239663"/>
          <a:ext cx="3081563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b="0" kern="1200" noProof="0" dirty="0">
              <a:latin typeface="SassoonPrimaryInfant" pitchFamily="2" charset="0"/>
            </a:rPr>
            <a:t>Staff meeting</a:t>
          </a:r>
        </a:p>
      </dsp:txBody>
      <dsp:txXfrm>
        <a:off x="3717018" y="1239663"/>
        <a:ext cx="3081563" cy="479869"/>
      </dsp:txXfrm>
    </dsp:sp>
    <dsp:sp modelId="{725F2AEF-0925-4411-A89A-5976D96BC3B1}">
      <dsp:nvSpPr>
        <dsp:cNvPr id="0" name=""/>
        <dsp:cNvSpPr/>
      </dsp:nvSpPr>
      <dsp:spPr>
        <a:xfrm>
          <a:off x="3717018" y="665544"/>
          <a:ext cx="3081563" cy="57411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latin typeface="SassoonPrimaryInfant" pitchFamily="2" charset="0"/>
            </a:rPr>
            <a:t>Staff meet to evaluate and select proffered scheme</a:t>
          </a:r>
        </a:p>
      </dsp:txBody>
      <dsp:txXfrm>
        <a:off x="3717018" y="665544"/>
        <a:ext cx="3081563" cy="574118"/>
      </dsp:txXfrm>
    </dsp:sp>
    <dsp:sp modelId="{3F1F843F-8CAA-4ECF-B5A2-211D6C43D3C6}">
      <dsp:nvSpPr>
        <dsp:cNvPr id="0" name=""/>
        <dsp:cNvSpPr/>
      </dsp:nvSpPr>
      <dsp:spPr>
        <a:xfrm>
          <a:off x="5257800" y="1719532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6040"/>
              <a:satOff val="-117"/>
              <a:lumOff val="141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AF01A-0163-4C33-9878-6F2FFD282979}">
      <dsp:nvSpPr>
        <dsp:cNvPr id="0" name=""/>
        <dsp:cNvSpPr/>
      </dsp:nvSpPr>
      <dsp:spPr>
        <a:xfrm>
          <a:off x="5467906" y="2279380"/>
          <a:ext cx="3081563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b="0" kern="1200" noProof="0" dirty="0">
              <a:latin typeface="SassoonPrimaryInfant" pitchFamily="2" charset="0"/>
            </a:rPr>
            <a:t>Policy update</a:t>
          </a:r>
        </a:p>
      </dsp:txBody>
      <dsp:txXfrm>
        <a:off x="5467906" y="2279380"/>
        <a:ext cx="3081563" cy="479869"/>
      </dsp:txXfrm>
    </dsp:sp>
    <dsp:sp modelId="{F7B633A7-D926-4CBC-87D6-CC10E20E0F4C}">
      <dsp:nvSpPr>
        <dsp:cNvPr id="0" name=""/>
        <dsp:cNvSpPr/>
      </dsp:nvSpPr>
      <dsp:spPr>
        <a:xfrm>
          <a:off x="5467906" y="2759249"/>
          <a:ext cx="3081563" cy="57411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u="none" kern="1200" noProof="0" dirty="0">
              <a:latin typeface="SassoonPrimaryInfant" pitchFamily="2" charset="0"/>
            </a:rPr>
            <a:t>Staff update existing policy in line with new scheme.</a:t>
          </a:r>
          <a:endParaRPr lang="en-GB" sz="1200" kern="1200" noProof="0" dirty="0">
            <a:latin typeface="SassoonPrimaryInfant" pitchFamily="2" charset="0"/>
          </a:endParaRPr>
        </a:p>
      </dsp:txBody>
      <dsp:txXfrm>
        <a:off x="5467906" y="2759249"/>
        <a:ext cx="3081563" cy="574118"/>
      </dsp:txXfrm>
    </dsp:sp>
    <dsp:sp modelId="{232CE934-E2E5-4676-AC76-E4B011E79514}">
      <dsp:nvSpPr>
        <dsp:cNvPr id="0" name=""/>
        <dsp:cNvSpPr/>
      </dsp:nvSpPr>
      <dsp:spPr>
        <a:xfrm>
          <a:off x="7008688" y="1999456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9060"/>
              <a:satOff val="-175"/>
              <a:lumOff val="211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98CC0-1029-46A6-8053-0933F88F7705}">
      <dsp:nvSpPr>
        <dsp:cNvPr id="0" name=""/>
        <dsp:cNvSpPr/>
      </dsp:nvSpPr>
      <dsp:spPr>
        <a:xfrm rot="2700000">
          <a:off x="5226695" y="1968352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393AC-A038-4AFA-9F23-B7759047F7CF}">
      <dsp:nvSpPr>
        <dsp:cNvPr id="0" name=""/>
        <dsp:cNvSpPr/>
      </dsp:nvSpPr>
      <dsp:spPr>
        <a:xfrm rot="2700000">
          <a:off x="6977584" y="1968352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5B7F5-A04A-4DA0-962A-28F0B197085A}">
      <dsp:nvSpPr>
        <dsp:cNvPr id="0" name=""/>
        <dsp:cNvSpPr/>
      </dsp:nvSpPr>
      <dsp:spPr>
        <a:xfrm>
          <a:off x="7218795" y="1250949"/>
          <a:ext cx="3081563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b="0" kern="1200" noProof="0" dirty="0">
              <a:latin typeface="SassoonPrimaryInfant" pitchFamily="2" charset="0"/>
            </a:rPr>
            <a:t>Parent consultation</a:t>
          </a:r>
        </a:p>
      </dsp:txBody>
      <dsp:txXfrm>
        <a:off x="7218795" y="1250949"/>
        <a:ext cx="3081563" cy="479869"/>
      </dsp:txXfrm>
    </dsp:sp>
    <dsp:sp modelId="{DB2625BA-E96D-4321-A7F2-AE977040F570}">
      <dsp:nvSpPr>
        <dsp:cNvPr id="0" name=""/>
        <dsp:cNvSpPr/>
      </dsp:nvSpPr>
      <dsp:spPr>
        <a:xfrm>
          <a:off x="7218795" y="665544"/>
          <a:ext cx="3081563" cy="57411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latin typeface="SassoonPrimaryInfant" pitchFamily="2" charset="0"/>
            </a:rPr>
            <a:t>Parent consultation letter goes out, focus group meets to evaluate choice of scheme</a:t>
          </a:r>
        </a:p>
      </dsp:txBody>
      <dsp:txXfrm>
        <a:off x="7218795" y="665544"/>
        <a:ext cx="3081563" cy="574118"/>
      </dsp:txXfrm>
    </dsp:sp>
    <dsp:sp modelId="{588DF415-EA5F-44AE-9839-E1C3A488E162}">
      <dsp:nvSpPr>
        <dsp:cNvPr id="0" name=""/>
        <dsp:cNvSpPr/>
      </dsp:nvSpPr>
      <dsp:spPr>
        <a:xfrm>
          <a:off x="8759576" y="1730819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12079"/>
              <a:satOff val="-233"/>
              <a:lumOff val="282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01CC3-E71A-4136-9165-6726A2651E59}">
      <dsp:nvSpPr>
        <dsp:cNvPr id="0" name=""/>
        <dsp:cNvSpPr/>
      </dsp:nvSpPr>
      <dsp:spPr>
        <a:xfrm rot="2700000">
          <a:off x="8728472" y="1979638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5ECB7B-2E2D-493A-9320-04640C44B7BB}" type="datetime1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55657-0A12-495F-9FFA-D8F7554E7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12AE54-B054-4695-BDD4-76EBCD4DB2EC}" type="datetime1">
              <a:rPr lang="en-GB" noProof="0" smtClean="0"/>
              <a:t>08/03/2023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2780FBB-F712-42E7-8C2F-226D98798B3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73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88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7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8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41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8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27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83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C0559-D619-4E56-BF6F-3712370C21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3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97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6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7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pic>
        <p:nvPicPr>
          <p:cNvPr id="17" name="Pictur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GB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 anchor="b">
            <a:normAutofit/>
          </a:bodyPr>
          <a:lstStyle/>
          <a:p>
            <a:pPr rtl="0"/>
            <a:endParaRPr lang="en-GB" sz="4400" noProof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indent="-228600" rtl="0"/>
            <a:endParaRPr lang="en-GB" sz="2000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BFBE2A0A-F5C4-4D37-83C3-240D6AF00C46}" type="datetime1">
              <a:rPr lang="en-GB" noProof="0" smtClean="0">
                <a:solidFill>
                  <a:schemeClr val="tx2">
                    <a:alpha val="60000"/>
                  </a:schemeClr>
                </a:solidFill>
              </a:rPr>
              <a:t>08/03/2023</a:t>
            </a:fld>
            <a:endParaRPr lang="en-GB" noProof="0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noProof="0">
                <a:solidFill>
                  <a:schemeClr val="tx2">
                    <a:alpha val="60000"/>
                  </a:schemeClr>
                </a:solidFill>
              </a:rPr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8844951-7827-47D4-8276-7DDE1FA7D85A}" type="slidenum">
              <a:rPr lang="en-GB" noProof="0" smtClean="0">
                <a:solidFill>
                  <a:schemeClr val="tx2">
                    <a:alpha val="60000"/>
                  </a:schemeClr>
                </a:solidFill>
              </a:rPr>
              <a:pPr/>
              <a:t>‹#›</a:t>
            </a:fld>
            <a:endParaRPr lang="en-GB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 anchor="t">
            <a:normAutofit/>
          </a:bodyPr>
          <a:lstStyle/>
          <a:p>
            <a:pPr rtl="0"/>
            <a:endParaRPr lang="en-GB" sz="4400" noProof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indent="-228600" rtl="0"/>
            <a:endParaRPr lang="en-GB" sz="1800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8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/>
          <a:p>
            <a:pPr rtl="0"/>
            <a:endParaRPr lang="en-GB" sz="4400" noProof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indent="-228600" rtl="0"/>
            <a:endParaRPr lang="en-GB" sz="1800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 anchor="b">
            <a:normAutofit/>
          </a:bodyPr>
          <a:lstStyle/>
          <a:p>
            <a:pPr rtl="0"/>
            <a:endParaRPr lang="en-GB" sz="4400" noProof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indent="-228600" rtl="0"/>
            <a:endParaRPr lang="en-GB" sz="1800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endParaRPr lang="en-GB" noProof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 rtlCol="0"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n-GB" noProof="0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fld id="{28844951-7827-47D4-8276-7DDE1FA7D85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choolleaders.thekeysupport.com/policy-expert/curriculum/relationships-sex-education-policy-model-and-examples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pga/2010/15/cont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gov.uk/government/publications/political-impartiality-in-school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 anchor="b" anchorCtr="0">
            <a:normAutofit fontScale="90000"/>
          </a:bodyPr>
          <a:lstStyle/>
          <a:p>
            <a:pPr rtl="0"/>
            <a:r>
              <a:rPr lang="en-GB" sz="9600" dirty="0"/>
              <a:t>New RSE Scheme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3600450"/>
            <a:ext cx="9144000" cy="2451100"/>
          </a:xfrm>
        </p:spPr>
        <p:txBody>
          <a:bodyPr rtlCol="0">
            <a:normAutofit/>
          </a:bodyPr>
          <a:lstStyle/>
          <a:p>
            <a:pPr rtl="0"/>
            <a:r>
              <a:rPr lang="en-GB" sz="3600" dirty="0">
                <a:latin typeface="SassoonPrimaryInfant" pitchFamily="2" charset="0"/>
              </a:rPr>
              <a:t>Charlesworth VC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1549775"/>
          </a:xfrm>
        </p:spPr>
        <p:txBody>
          <a:bodyPr rtlCol="0"/>
          <a:lstStyle/>
          <a:p>
            <a:pPr rtl="0"/>
            <a:r>
              <a:rPr lang="en-GB" dirty="0"/>
              <a:t>Consultation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7477" y="2951035"/>
            <a:ext cx="5322888" cy="2451100"/>
          </a:xfrm>
        </p:spPr>
        <p:txBody>
          <a:bodyPr rtlCol="0">
            <a:normAutofit fontScale="70000" lnSpcReduction="20000"/>
          </a:bodyPr>
          <a:lstStyle/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Modern Era"/>
              </a:rPr>
              <a:t>You </a:t>
            </a:r>
            <a:r>
              <a:rPr lang="en-GB" b="1" i="0" dirty="0">
                <a:solidFill>
                  <a:srgbClr val="242424"/>
                </a:solidFill>
                <a:effectLst/>
                <a:latin typeface="Modern Era"/>
              </a:rPr>
              <a:t>must</a:t>
            </a:r>
            <a:r>
              <a:rPr lang="en-GB" b="0" i="0" dirty="0">
                <a:solidFill>
                  <a:srgbClr val="242424"/>
                </a:solidFill>
                <a:effectLst/>
                <a:latin typeface="Modern Era"/>
              </a:rPr>
              <a:t> consult with parents on changes to your relationships and sex education (RSE) policy. </a:t>
            </a:r>
          </a:p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Modern Era"/>
              </a:rPr>
              <a:t>The guidance also recommends you consult with stakeholders (such as pupils, parents and staff) as you develop your RSE curriculum. </a:t>
            </a:r>
          </a:p>
          <a:p>
            <a:pPr algn="l"/>
            <a:r>
              <a:rPr lang="en-GB" b="0" i="0" u="sng" dirty="0">
                <a:solidFill>
                  <a:srgbClr val="242424"/>
                </a:solidFill>
                <a:effectLst/>
                <a:latin typeface="Modern Era"/>
              </a:rPr>
              <a:t>You're not required to do this</a:t>
            </a:r>
            <a:r>
              <a:rPr lang="en-GB" b="0" i="0" dirty="0">
                <a:solidFill>
                  <a:srgbClr val="242424"/>
                </a:solidFill>
                <a:effectLst/>
                <a:latin typeface="Modern Era"/>
              </a:rPr>
              <a:t>, but RSE can be an emotive issue.</a:t>
            </a:r>
          </a:p>
          <a:p>
            <a:pPr algn="l"/>
            <a:endParaRPr lang="en-GB" b="0" i="0" dirty="0">
              <a:solidFill>
                <a:srgbClr val="242424"/>
              </a:solidFill>
              <a:effectLst/>
              <a:latin typeface="Modern Era"/>
            </a:endParaRPr>
          </a:p>
        </p:txBody>
      </p:sp>
      <p:pic>
        <p:nvPicPr>
          <p:cNvPr id="7" name="Picture Placeholder 6" descr="Photo of the tips of coloured pencils">
            <a:extLst>
              <a:ext uri="{FF2B5EF4-FFF2-40B4-BE49-F238E27FC236}">
                <a16:creationId xmlns:a16="http://schemas.microsoft.com/office/drawing/2014/main" id="{4C238EB8-09B7-4151-B562-13B050D4A3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905256"/>
            <a:ext cx="4581144" cy="2450592"/>
          </a:xfrm>
        </p:spPr>
      </p:pic>
      <p:pic>
        <p:nvPicPr>
          <p:cNvPr id="9" name="Picture Placeholder 8" descr="Photo of crayons &#10;">
            <a:extLst>
              <a:ext uri="{FF2B5EF4-FFF2-40B4-BE49-F238E27FC236}">
                <a16:creationId xmlns:a16="http://schemas.microsoft.com/office/drawing/2014/main" id="{8C7F1323-5935-4F21-BFEA-E642AAB30A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3520440"/>
            <a:ext cx="4581144" cy="245059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D4DD0F-62E2-8F3B-871F-A7945A488B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75" t="19366" r="27550" b="6234"/>
          <a:stretch/>
        </p:blipFill>
        <p:spPr>
          <a:xfrm>
            <a:off x="711252" y="959012"/>
            <a:ext cx="5766219" cy="49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hoto of paint brush mixing colours  on a palette&#10;">
            <a:extLst>
              <a:ext uri="{FF2B5EF4-FFF2-40B4-BE49-F238E27FC236}">
                <a16:creationId xmlns:a16="http://schemas.microsoft.com/office/drawing/2014/main" id="{1BBA7D00-FBC1-4E10-8B44-A05F4AD3FA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5488"/>
            <a:ext cx="12179808" cy="5907024"/>
          </a:xfr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2DB3B99A-1BFE-45FD-89BB-94C4EC58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5" y="2633472"/>
            <a:ext cx="7587049" cy="3749040"/>
          </a:xfrm>
        </p:spPr>
        <p:txBody>
          <a:bodyPr rtlCol="0">
            <a:noAutofit/>
          </a:bodyPr>
          <a:lstStyle/>
          <a:p>
            <a:pPr algn="l"/>
            <a:br>
              <a:rPr lang="en-GB" sz="4400" b="1" i="0" dirty="0">
                <a:effectLst/>
                <a:latin typeface="Modern Era"/>
              </a:rPr>
            </a:br>
            <a:br>
              <a:rPr lang="en-GB" sz="4400" b="1" i="0" dirty="0">
                <a:effectLst/>
                <a:latin typeface="Modern Era"/>
              </a:rPr>
            </a:br>
            <a:r>
              <a:rPr lang="en-GB" sz="4400" b="0" i="0" dirty="0">
                <a:effectLst/>
                <a:latin typeface="Modern Era"/>
              </a:rPr>
              <a:t>. </a:t>
            </a:r>
            <a:br>
              <a:rPr lang="en-GB" sz="3200" b="0" i="0" dirty="0">
                <a:solidFill>
                  <a:srgbClr val="242424"/>
                </a:solidFill>
                <a:effectLst/>
                <a:latin typeface="Modern Era"/>
              </a:rPr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E7A03-635E-4F0D-9A7F-96B13283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 rtl="0"/>
              <a:t>11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D1C1A-C340-1C1A-965E-5AF8BD08AC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75" t="17734" r="42278" b="7351"/>
          <a:stretch/>
        </p:blipFill>
        <p:spPr>
          <a:xfrm>
            <a:off x="393478" y="658813"/>
            <a:ext cx="4105370" cy="5540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F13A82-FEF5-1C86-1864-A70D77F1A6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50" t="31734" r="44200" b="6250"/>
          <a:stretch/>
        </p:blipFill>
        <p:spPr>
          <a:xfrm>
            <a:off x="4647251" y="1572768"/>
            <a:ext cx="3346704" cy="42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39199-35E2-7471-9988-A476FC82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0FA132-45C6-0818-17BD-F10062C16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5" t="17467" r="31075" b="8201"/>
          <a:stretch/>
        </p:blipFill>
        <p:spPr>
          <a:xfrm>
            <a:off x="1358717" y="760354"/>
            <a:ext cx="9120148" cy="51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CDF28E-4A22-8071-509F-42EE30C9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2ABDC-A82E-F24A-F605-511EC1A90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A77B8-03C6-79A8-8ADC-D8D4758C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en-GB" noProof="0" smtClean="0"/>
              <a:t>13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C51416-BCEC-F81A-F290-103F2AB66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45" t="20930" r="43314" b="9613"/>
          <a:stretch/>
        </p:blipFill>
        <p:spPr>
          <a:xfrm>
            <a:off x="6553202" y="523844"/>
            <a:ext cx="4312969" cy="580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894B40-11B9-FB96-F49D-F4FE9E01F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9" t="20000" r="44353" b="11628"/>
          <a:stretch/>
        </p:blipFill>
        <p:spPr>
          <a:xfrm>
            <a:off x="1222743" y="523844"/>
            <a:ext cx="4312969" cy="58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0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6E74A-78F8-4F8A-BF7E-CC691C32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23F4B3-7EA2-D13F-783F-E118E6A25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1" t="20466" r="43924" b="23100"/>
          <a:stretch/>
        </p:blipFill>
        <p:spPr>
          <a:xfrm>
            <a:off x="838200" y="520995"/>
            <a:ext cx="5128953" cy="5816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FC01D1-D5F3-D89C-029E-8AC4FC0F4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56" t="24341" r="43924" b="15194"/>
          <a:stretch/>
        </p:blipFill>
        <p:spPr>
          <a:xfrm>
            <a:off x="6224847" y="507563"/>
            <a:ext cx="5128953" cy="58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8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271F2-23E0-7D23-21C9-7E05F822DD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93521-0AA3-F603-71E7-8D317655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882CF-91CB-663D-D0BE-23DA2FD73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7" t="30233" r="44360" b="12713"/>
          <a:stretch/>
        </p:blipFill>
        <p:spPr>
          <a:xfrm>
            <a:off x="648586" y="563526"/>
            <a:ext cx="4843274" cy="5730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EB8564-5817-D452-0299-3E7394519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07" t="18140" r="43750" b="15503"/>
          <a:stretch/>
        </p:blipFill>
        <p:spPr>
          <a:xfrm>
            <a:off x="6095999" y="617133"/>
            <a:ext cx="4800599" cy="56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8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DBD4-E398-4AA3-AEC1-4BF03FC5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10705710" cy="2319306"/>
          </a:xfrm>
        </p:spPr>
        <p:txBody>
          <a:bodyPr rtlCol="0"/>
          <a:lstStyle/>
          <a:p>
            <a:pPr algn="r" rtl="0"/>
            <a:r>
              <a:rPr lang="en-US" dirty="0"/>
              <a:t>Questions and Answers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</a:t>
            </a:r>
            <a:endParaRPr lang="en-GB" dirty="0"/>
          </a:p>
        </p:txBody>
      </p:sp>
      <p:pic>
        <p:nvPicPr>
          <p:cNvPr id="6" name="Picture Placeholder 5" descr="Photo of a bunch of clean artist paintbrushes">
            <a:extLst>
              <a:ext uri="{FF2B5EF4-FFF2-40B4-BE49-F238E27FC236}">
                <a16:creationId xmlns:a16="http://schemas.microsoft.com/office/drawing/2014/main" id="{D7D1C07D-75DD-4A12-9C4C-A9C3E052A3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" y="484632"/>
            <a:ext cx="11210544" cy="3191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55AA7-3B73-477B-A886-58F8E994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 rtl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7686-487A-4245-814E-58B1C25C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/>
          <a:lstStyle/>
          <a:p>
            <a:pPr rtl="0"/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566BB-9632-4FD7-9FFC-FD3C43D3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580" y="914400"/>
            <a:ext cx="6535219" cy="2827422"/>
          </a:xfrm>
        </p:spPr>
        <p:txBody>
          <a:bodyPr rtlCol="0">
            <a:normAutofit/>
          </a:bodyPr>
          <a:lstStyle/>
          <a:p>
            <a:pPr rtl="0"/>
            <a:r>
              <a:rPr lang="en-US" b="1" dirty="0">
                <a:latin typeface="SassoonPrimaryInfant" pitchFamily="2" charset="0"/>
              </a:rPr>
              <a:t>Your requirements:</a:t>
            </a:r>
          </a:p>
          <a:p>
            <a:pPr rtl="0"/>
            <a:r>
              <a:rPr lang="en-US" dirty="0">
                <a:latin typeface="SassoonPrimaryInfant" pitchFamily="2" charset="0"/>
              </a:rPr>
              <a:t>All schools with a primary phase need to provide: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dirty="0">
                <a:latin typeface="SassoonPrimaryInfant" pitchFamily="2" charset="0"/>
              </a:rPr>
              <a:t>Relationships education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dirty="0">
                <a:latin typeface="SassoonPrimaryInfant" pitchFamily="2" charset="0"/>
              </a:rPr>
              <a:t>Health education</a:t>
            </a:r>
          </a:p>
          <a:p>
            <a:pPr rtl="0"/>
            <a:endParaRPr lang="en-GB" dirty="0"/>
          </a:p>
        </p:txBody>
      </p:sp>
      <p:pic>
        <p:nvPicPr>
          <p:cNvPr id="9" name="Picture Placeholder 8" descr="Photo of an artist dipping a paint brush in to a paint palette">
            <a:extLst>
              <a:ext uri="{FF2B5EF4-FFF2-40B4-BE49-F238E27FC236}">
                <a16:creationId xmlns:a16="http://schemas.microsoft.com/office/drawing/2014/main" id="{39953FF0-412E-4D4D-91B1-A91C65C466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8" y="4059936"/>
            <a:ext cx="2807208" cy="2322576"/>
          </a:xfrm>
        </p:spPr>
      </p:pic>
      <p:pic>
        <p:nvPicPr>
          <p:cNvPr id="11" name="Picture Placeholder 10" descr="Photo of an artist opening up a tube of paint">
            <a:extLst>
              <a:ext uri="{FF2B5EF4-FFF2-40B4-BE49-F238E27FC236}">
                <a16:creationId xmlns:a16="http://schemas.microsoft.com/office/drawing/2014/main" id="{0CF184A7-72F0-4298-BD0F-B461E6A435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1840" y="4059936"/>
            <a:ext cx="2807208" cy="2322576"/>
          </a:xfrm>
        </p:spPr>
      </p:pic>
      <p:pic>
        <p:nvPicPr>
          <p:cNvPr id="13" name="Picture Placeholder 12" descr="Photo of artist  with a paint brush brushing on orange paint on a palette">
            <a:extLst>
              <a:ext uri="{FF2B5EF4-FFF2-40B4-BE49-F238E27FC236}">
                <a16:creationId xmlns:a16="http://schemas.microsoft.com/office/drawing/2014/main" id="{DB4636A3-BAA9-469C-8F28-2B0A9530D2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048" y="4059936"/>
            <a:ext cx="2807208" cy="2322576"/>
          </a:xfrm>
        </p:spPr>
      </p:pic>
      <p:pic>
        <p:nvPicPr>
          <p:cNvPr id="15" name="Picture Placeholder 14" descr="Photo of a paint brush with blue and white paint">
            <a:extLst>
              <a:ext uri="{FF2B5EF4-FFF2-40B4-BE49-F238E27FC236}">
                <a16:creationId xmlns:a16="http://schemas.microsoft.com/office/drawing/2014/main" id="{AECBB048-D3B9-4FE4-A34B-876DE7D50C8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256" y="4059936"/>
            <a:ext cx="2807208" cy="2322576"/>
          </a:xfr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F014D18-B223-4ED4-BCCA-1E4C3828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1898C30-E58E-4EC9-8A27-DF1822A9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4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971549"/>
          </a:xfrm>
        </p:spPr>
        <p:txBody>
          <a:bodyPr rtlCol="0"/>
          <a:lstStyle/>
          <a:p>
            <a:pPr rtl="0"/>
            <a:r>
              <a:rPr lang="en-GB" dirty="0"/>
              <a:t>Requirements</a:t>
            </a:r>
          </a:p>
        </p:txBody>
      </p:sp>
      <p:pic>
        <p:nvPicPr>
          <p:cNvPr id="8" name="Picture Placeholder 7" descr="Photo of a paint brush with blue and white paint">
            <a:extLst>
              <a:ext uri="{FF2B5EF4-FFF2-40B4-BE49-F238E27FC236}">
                <a16:creationId xmlns:a16="http://schemas.microsoft.com/office/drawing/2014/main" id="{2088C71B-3F8B-4679-8801-8C4C86D45C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0"/>
            <a:ext cx="4599432" cy="2286000"/>
          </a:xfrm>
        </p:spPr>
      </p:pic>
      <p:pic>
        <p:nvPicPr>
          <p:cNvPr id="10" name="Picture Placeholder 9" descr="Image of colourful triangular shapes">
            <a:extLst>
              <a:ext uri="{FF2B5EF4-FFF2-40B4-BE49-F238E27FC236}">
                <a16:creationId xmlns:a16="http://schemas.microsoft.com/office/drawing/2014/main" id="{96812000-377B-4B9A-A2C2-AFDD83B7A3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2286000"/>
            <a:ext cx="4599432" cy="2286000"/>
          </a:xfrm>
        </p:spPr>
      </p:pic>
      <p:pic>
        <p:nvPicPr>
          <p:cNvPr id="12" name="Picture Placeholder 11" descr="Photo of hands with a reflection of coloured lights">
            <a:extLst>
              <a:ext uri="{FF2B5EF4-FFF2-40B4-BE49-F238E27FC236}">
                <a16:creationId xmlns:a16="http://schemas.microsoft.com/office/drawing/2014/main" id="{4F42B7E8-FEA7-4E82-B22D-FA99260409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4572000"/>
            <a:ext cx="4599432" cy="2286000"/>
          </a:xfrm>
        </p:spPr>
      </p:pic>
      <p:sp>
        <p:nvSpPr>
          <p:cNvPr id="82" name="Footer Placeholder 81">
            <a:extLst>
              <a:ext uri="{FF2B5EF4-FFF2-40B4-BE49-F238E27FC236}">
                <a16:creationId xmlns:a16="http://schemas.microsoft.com/office/drawing/2014/main" id="{503949B9-68A2-4ABE-91ED-37C05B24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n-GB" dirty="0"/>
              <a:t>RSE Governor presentation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CCCE07D-3B17-42EC-AE9C-222D1314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 rtl="0"/>
              <a:t>3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CB98C2-8E2B-3C61-E0C3-2C548424E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15" y="2192338"/>
            <a:ext cx="6688476" cy="3663932"/>
          </a:xfrm>
        </p:spPr>
        <p:txBody>
          <a:bodyPr rtlCol="0">
            <a:noAutofit/>
          </a:bodyPr>
          <a:lstStyle/>
          <a:p>
            <a:pPr algn="l"/>
            <a:r>
              <a:rPr lang="en-GB" b="1" dirty="0">
                <a:solidFill>
                  <a:srgbClr val="242424"/>
                </a:solidFill>
                <a:latin typeface="SassoonPrimaryInfant" pitchFamily="2" charset="0"/>
              </a:rPr>
              <a:t>Schools</a:t>
            </a:r>
            <a:r>
              <a:rPr lang="en-GB" b="1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 must have a relationships and sex education (RSE) policy </a:t>
            </a:r>
          </a:p>
          <a:p>
            <a:pPr algn="l"/>
            <a:endParaRPr lang="en-GB" dirty="0">
              <a:solidFill>
                <a:srgbClr val="242424"/>
              </a:solidFill>
              <a:latin typeface="SassoonPrimaryInfant" pitchFamily="2" charset="0"/>
            </a:endParaRPr>
          </a:p>
          <a:p>
            <a:pPr algn="l"/>
            <a:r>
              <a:rPr lang="en-GB" dirty="0">
                <a:solidFill>
                  <a:srgbClr val="242424"/>
                </a:solidFill>
                <a:latin typeface="SassoonPrimaryInfant" pitchFamily="2" charset="0"/>
              </a:rPr>
              <a:t>We</a:t>
            </a:r>
            <a:r>
              <a:rPr lang="en-GB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 need a </a:t>
            </a:r>
            <a:r>
              <a:rPr lang="en-GB" b="0" i="0" dirty="0">
                <a:solidFill>
                  <a:srgbClr val="242424"/>
                </a:solidFill>
                <a:effectLst/>
                <a:latin typeface="SassoonPrimaryInfant" pitchFamily="2" charset="0"/>
                <a:hlinkClick r:id="rId6"/>
              </a:rPr>
              <a:t>policy</a:t>
            </a:r>
            <a:r>
              <a:rPr lang="en-GB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 in place for relationships (and sex) education. </a:t>
            </a:r>
          </a:p>
          <a:p>
            <a:pPr algn="l"/>
            <a:r>
              <a:rPr lang="en-GB" dirty="0">
                <a:solidFill>
                  <a:srgbClr val="242424"/>
                </a:solidFill>
                <a:latin typeface="SassoonPrimaryInfant" pitchFamily="2" charset="0"/>
              </a:rPr>
              <a:t>The policy will then be published on the website for parents to be able to refer to and make comment on.</a:t>
            </a:r>
            <a:endParaRPr lang="en-GB" b="0" i="0" dirty="0">
              <a:solidFill>
                <a:srgbClr val="242424"/>
              </a:solidFill>
              <a:effectLst/>
              <a:latin typeface="SassoonPrimaryInfant" pitchFamily="2" charset="0"/>
            </a:endParaRPr>
          </a:p>
          <a:p>
            <a:pPr algn="l"/>
            <a:r>
              <a:rPr lang="en-GB" dirty="0">
                <a:solidFill>
                  <a:srgbClr val="242424"/>
                </a:solidFill>
                <a:latin typeface="SassoonPrimaryInfant" pitchFamily="2" charset="0"/>
              </a:rPr>
              <a:t>We will then</a:t>
            </a:r>
            <a:r>
              <a:rPr lang="en-GB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 also publish a written statement of our RSE policy and this will also be added to the website.</a:t>
            </a:r>
          </a:p>
          <a:p>
            <a:br>
              <a:rPr lang="en-GB" dirty="0">
                <a:latin typeface="SassoonPrimaryInfant" pitchFamily="2" charset="0"/>
              </a:rPr>
            </a:br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4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518F4-D13C-40F3-9843-13BBC3B8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/>
          <a:lstStyle/>
          <a:p>
            <a:pPr rtl="0"/>
            <a:r>
              <a:rPr lang="en-GB" dirty="0"/>
              <a:t>Detail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3E194-371F-4D5A-8C83-2CCE5A3D6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24538"/>
            <a:ext cx="5157787" cy="530352"/>
          </a:xfrm>
        </p:spPr>
        <p:txBody>
          <a:bodyPr rtlCol="0" anchor="t" anchorCtr="0">
            <a:normAutofit fontScale="92500"/>
          </a:bodyPr>
          <a:lstStyle/>
          <a:p>
            <a:pPr rtl="0"/>
            <a:r>
              <a:rPr lang="en-GB" dirty="0">
                <a:latin typeface="SassoonPrimaryInfant" pitchFamily="2" charset="0"/>
              </a:rPr>
              <a:t>We have flexibility over how we deliver it: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A94CC-2803-437F-B79F-A5067E28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4890"/>
            <a:ext cx="5157787" cy="3851893"/>
          </a:xfrm>
        </p:spPr>
        <p:txBody>
          <a:bodyPr rtlCol="0">
            <a:normAutofit/>
          </a:bodyPr>
          <a:lstStyle/>
          <a:p>
            <a:pPr algn="l"/>
            <a:r>
              <a:rPr lang="en-GB" sz="1600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The guidance allows schools to differentiate and personalise for t</a:t>
            </a:r>
            <a:r>
              <a:rPr lang="en-GB" sz="1600" dirty="0">
                <a:solidFill>
                  <a:srgbClr val="242424"/>
                </a:solidFill>
                <a:latin typeface="SassoonPrimaryInfant" pitchFamily="2" charset="0"/>
              </a:rPr>
              <a:t>he</a:t>
            </a:r>
            <a:r>
              <a:rPr lang="en-GB" sz="1600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 pupils based on factors such 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Physical and emotional maturity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Religious backgrounds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Special educational needs and disabilities (SEND)</a:t>
            </a:r>
          </a:p>
          <a:p>
            <a:pPr rt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59DFC-7CFF-494D-8C86-6FE174974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9987" y="1624538"/>
            <a:ext cx="5183187" cy="530352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en-GB" sz="2000" dirty="0">
                <a:latin typeface="SassoonPrimaryInfant" pitchFamily="2" charset="0"/>
              </a:rPr>
              <a:t>However: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187DA-D1E6-4203-8426-B028CDCA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57D52-635E-45A8-AB12-6DAF7831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 rtl="0"/>
              <a:t>4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5838AF-E14A-080F-CDB2-C6DF18BAE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154890"/>
            <a:ext cx="5183188" cy="3446463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  <a:latin typeface="SassoonPrimaryInfant" pitchFamily="2" charset="0"/>
              </a:rPr>
              <a:t>T</a:t>
            </a:r>
            <a:r>
              <a:rPr lang="en-GB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eaching needs to reflect current law as it applies to relationships, so our pupils understand what the law does and doesn't allow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  <a:latin typeface="SassoonPrimaryInfant" pitchFamily="2" charset="0"/>
              </a:rPr>
              <a:t>We</a:t>
            </a:r>
            <a:r>
              <a:rPr lang="en-GB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 will have due regard to your requirements under the </a:t>
            </a:r>
            <a:r>
              <a:rPr lang="en-GB" b="0" i="0" dirty="0">
                <a:solidFill>
                  <a:srgbClr val="242424"/>
                </a:solidFill>
                <a:effectLst/>
                <a:latin typeface="SassoonPrimaryInfant" pitchFamily="2" charset="0"/>
                <a:hlinkClick r:id="rId3" tooltip="Equality Act"/>
              </a:rPr>
              <a:t>Equality Act 2010</a:t>
            </a:r>
            <a:r>
              <a:rPr lang="en-GB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 and Public Sector Equality Duty when planning and teaching RSE, to create an inclusive classroom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Our school will have regard to its </a:t>
            </a:r>
            <a:r>
              <a:rPr lang="en-GB" b="0" i="0" dirty="0">
                <a:solidFill>
                  <a:srgbClr val="242424"/>
                </a:solidFill>
                <a:effectLst/>
                <a:latin typeface="SassoonPrimaryInfant" pitchFamily="2" charset="0"/>
                <a:hlinkClick r:id="rId4" tooltip="legal requirements around political impartiality"/>
              </a:rPr>
              <a:t>legal requirements around political impartiality</a:t>
            </a:r>
            <a:r>
              <a:rPr lang="en-GB" b="0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 when delivering its RSE curriculum, particularly when working with external organisations or any material produced by them (your school remains responsible for what is said to pupils)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0FCC-0BF5-45B2-9CDD-17A4BA18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en-GB" dirty="0"/>
              <a:t>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A67A4-895F-49F8-97D0-7158E0597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908" y="2026508"/>
            <a:ext cx="3561398" cy="530352"/>
          </a:xfrm>
        </p:spPr>
        <p:txBody>
          <a:bodyPr rtlCol="0">
            <a:normAutofit/>
          </a:bodyPr>
          <a:lstStyle/>
          <a:p>
            <a:pPr rtl="0"/>
            <a:r>
              <a:rPr lang="en-GB" dirty="0">
                <a:latin typeface="SassoonPrimaryInfant" pitchFamily="2" charset="0"/>
              </a:rPr>
              <a:t>Relationships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BAF9D-516C-4AC0-B83C-33BFA6E28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Autofit/>
          </a:bodyPr>
          <a:lstStyle/>
          <a:p>
            <a:pPr algn="l"/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Families and people who care for the pupil</a:t>
            </a:r>
          </a:p>
          <a:p>
            <a:pPr algn="l"/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Caring friendships</a:t>
            </a:r>
          </a:p>
          <a:p>
            <a:pPr algn="l"/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Respectful relationships</a:t>
            </a:r>
          </a:p>
          <a:p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Online relationships</a:t>
            </a:r>
          </a:p>
          <a:p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Being safe</a:t>
            </a:r>
          </a:p>
          <a:p>
            <a:pPr marL="228600" indent="0" rtl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1D7A3-45F6-43A4-8ADB-05DA212AD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7426" y="2020824"/>
            <a:ext cx="3383280" cy="530352"/>
          </a:xfrm>
        </p:spPr>
        <p:txBody>
          <a:bodyPr rtlCol="0">
            <a:normAutofit/>
          </a:bodyPr>
          <a:lstStyle/>
          <a:p>
            <a:pPr rtl="0"/>
            <a:r>
              <a:rPr lang="en-GB" dirty="0">
                <a:latin typeface="SassoonPrimaryInfant" pitchFamily="2" charset="0"/>
              </a:rPr>
              <a:t>Health education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22558-08EA-41A8-88BE-1F82971F0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5654" y="2617077"/>
            <a:ext cx="3383280" cy="3446463"/>
          </a:xfrm>
        </p:spPr>
        <p:txBody>
          <a:bodyPr rtlCol="0">
            <a:noAutofit/>
          </a:bodyPr>
          <a:lstStyle/>
          <a:p>
            <a:pPr algn="l"/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Mental wellbeing</a:t>
            </a:r>
          </a:p>
          <a:p>
            <a:pPr algn="l"/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Internet safety and harms</a:t>
            </a:r>
          </a:p>
          <a:p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Physical health and fitness</a:t>
            </a:r>
          </a:p>
          <a:p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Healthy eating</a:t>
            </a:r>
          </a:p>
          <a:p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Drugs, alcohol and tobacco</a:t>
            </a:r>
          </a:p>
          <a:p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Health and prevention</a:t>
            </a:r>
          </a:p>
          <a:p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Basic first aid</a:t>
            </a:r>
          </a:p>
          <a:p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Changing adolescent bodies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A34E7E-6BB0-4276-9993-7D15DAF830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>
            <a:normAutofit/>
          </a:bodyPr>
          <a:lstStyle/>
          <a:p>
            <a:pPr rtl="0"/>
            <a:r>
              <a:rPr lang="en-GB" dirty="0">
                <a:latin typeface="SassoonPrimaryInfant" pitchFamily="2" charset="0"/>
              </a:rPr>
              <a:t>Sex education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AEC234-75AE-4C73-8E75-A426AAC544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 rtlCol="0">
            <a:noAutofit/>
          </a:bodyPr>
          <a:lstStyle/>
          <a:p>
            <a:pPr algn="l"/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There's no list of expectations for sex education at primary level, as it isn't compulsory, but if </a:t>
            </a:r>
            <a:r>
              <a:rPr lang="en-GB" dirty="0">
                <a:solidFill>
                  <a:srgbClr val="242424"/>
                </a:solidFill>
                <a:latin typeface="SassoonPrimaryInfant" pitchFamily="2" charset="0"/>
              </a:rPr>
              <a:t>schools</a:t>
            </a:r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 choose to teach it, the DfE recommends that it should: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Make sure boys and girls are prepared for the changes that adolescence brings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242424"/>
                </a:solidFill>
                <a:effectLst/>
                <a:latin typeface="SassoonPrimaryInfant" pitchFamily="2" charset="0"/>
              </a:rPr>
              <a:t>Draw on knowledge of the human life cycle set out in science lessons to explain how a baby is conceived and born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032B0D-C227-4CB9-85CC-4B9B8BF1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F67B498-D587-4BC1-B0F3-4316C41A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1886-AA43-422E-B193-F1F3DF7D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/>
          <a:lstStyle/>
          <a:p>
            <a:pPr rtl="0"/>
            <a:r>
              <a:rPr lang="en-GB" dirty="0"/>
              <a:t>Timeline</a:t>
            </a:r>
          </a:p>
        </p:txBody>
      </p:sp>
      <p:graphicFrame>
        <p:nvGraphicFramePr>
          <p:cNvPr id="4" name="Content Placeholder 3" descr="Timeline">
            <a:extLst>
              <a:ext uri="{FF2B5EF4-FFF2-40B4-BE49-F238E27FC236}">
                <a16:creationId xmlns:a16="http://schemas.microsoft.com/office/drawing/2014/main" id="{4424901C-24B0-4C46-B815-EB0C38D74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891751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5AFC8-8A78-4AE3-A237-4E17FE12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n-GB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3D7EC-E54B-4E0E-A5C3-7071C72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4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ame 24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Hands forming circle">
            <a:extLst>
              <a:ext uri="{FF2B5EF4-FFF2-40B4-BE49-F238E27FC236}">
                <a16:creationId xmlns:a16="http://schemas.microsoft.com/office/drawing/2014/main" id="{F897C0DB-5953-91D5-5488-FD081F415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208"/>
          <a:stretch/>
        </p:blipFill>
        <p:spPr>
          <a:xfrm>
            <a:off x="-3048" y="0"/>
            <a:ext cx="12191980" cy="685798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07303E2-7D44-46E4-A0D5-73DF9974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172075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2AF24B-DF9B-4580-9019-8FABD7AC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8875" y="1255390"/>
            <a:ext cx="4008678" cy="4034028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14E6672-D9A3-4574-B870-15130060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29740" y="720056"/>
            <a:ext cx="3094425" cy="3113994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2DB3B99A-1BFE-45FD-89BB-94C4EC58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728905"/>
            <a:ext cx="4396540" cy="31842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dirty="0">
                <a:solidFill>
                  <a:srgbClr val="FFFFFF"/>
                </a:solidFill>
                <a:effectLst/>
              </a:rPr>
              <a:t>Scheme</a:t>
            </a:r>
            <a:br>
              <a:rPr lang="en-US" sz="5400" b="1" i="0" dirty="0">
                <a:solidFill>
                  <a:srgbClr val="FFFFFF"/>
                </a:solidFill>
                <a:effectLst/>
              </a:rPr>
            </a:br>
            <a:br>
              <a:rPr lang="en-US" sz="5400" b="0" i="0" dirty="0">
                <a:solidFill>
                  <a:srgbClr val="FFFFFF"/>
                </a:solidFill>
                <a:effectLst/>
              </a:rPr>
            </a:br>
            <a:br>
              <a:rPr lang="en-US" sz="5400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64640-8ACA-4AEB-B9BF-A79783A1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0398" y="64293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endParaRPr lang="en-US" kern="1200" cap="all" spc="15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E7A03-635E-4F0D-9A7F-96B13283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5198" y="6429375"/>
            <a:ext cx="1768602" cy="428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844951-7827-47D4-8276-7DDE1FA7D85A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1549775"/>
          </a:xfrm>
        </p:spPr>
        <p:txBody>
          <a:bodyPr rtlCol="0"/>
          <a:lstStyle/>
          <a:p>
            <a:pPr algn="ctr" rtl="0"/>
            <a:r>
              <a:rPr lang="en-US" dirty="0"/>
              <a:t>P</a:t>
            </a:r>
            <a:r>
              <a:rPr lang="en-GB" dirty="0"/>
              <a:t>SHE Matters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7477" y="2951035"/>
            <a:ext cx="5322888" cy="2451100"/>
          </a:xfrm>
        </p:spPr>
        <p:txBody>
          <a:bodyPr rtlCol="0">
            <a:normAutofit/>
          </a:bodyPr>
          <a:lstStyle/>
          <a:p>
            <a:pPr algn="l"/>
            <a:r>
              <a:rPr lang="en-US" dirty="0">
                <a:solidFill>
                  <a:srgbClr val="242424"/>
                </a:solidFill>
                <a:latin typeface="SassoonPrimaryInfant" pitchFamily="2" charset="0"/>
              </a:rPr>
              <a:t>PSHE Matters is the Derbyshire Agreed Syllabus for PSHE and includes the statutory RSE requirements.</a:t>
            </a:r>
            <a:endParaRPr lang="en-GB" b="0" i="0" dirty="0">
              <a:solidFill>
                <a:srgbClr val="242424"/>
              </a:solidFill>
              <a:effectLst/>
              <a:latin typeface="SassoonPrimaryInfant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B7B811-3BFF-9466-C18D-5F2C066E70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09C5AC-DB7E-73F2-F38B-8F97BF9CCD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6774A1-82EF-78A2-2CBD-ED84F073B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848" y="289280"/>
            <a:ext cx="4773582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518F4-D13C-40F3-9843-13BBC3B8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3E194-371F-4D5A-8C83-2CCE5A3D6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24538"/>
            <a:ext cx="5157787" cy="530352"/>
          </a:xfrm>
        </p:spPr>
        <p:txBody>
          <a:bodyPr rtlCol="0" anchor="t" anchorCtr="0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A94CC-2803-437F-B79F-A5067E28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4890"/>
            <a:ext cx="5157787" cy="3851893"/>
          </a:xfrm>
        </p:spPr>
        <p:txBody>
          <a:bodyPr rtlCol="0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59DFC-7CFF-494D-8C86-6FE174974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1624538"/>
            <a:ext cx="5183187" cy="530352"/>
          </a:xfrm>
        </p:spPr>
        <p:txBody>
          <a:bodyPr rtlCol="0" anchor="t" anchorCtr="0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187DA-D1E6-4203-8426-B028CDCA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57D52-635E-45A8-AB12-6DAF7831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 rtl="0"/>
              <a:t>9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49A42F7-9911-51A2-1F8C-ACD0E454C3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41551" t="51622" r="17611" b="9335"/>
          <a:stretch/>
        </p:blipFill>
        <p:spPr>
          <a:xfrm>
            <a:off x="630104" y="518239"/>
            <a:ext cx="11084192" cy="5911136"/>
          </a:xfrm>
        </p:spPr>
      </p:pic>
    </p:spTree>
    <p:extLst>
      <p:ext uri="{BB962C8B-B14F-4D97-AF65-F5344CB8AC3E}">
        <p14:creationId xmlns:p14="http://schemas.microsoft.com/office/powerpoint/2010/main" val="14484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4F9A873-407D-42B0-99B8-A577ED76C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887BEC-12B5-41C3-87A8-94840B2172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2E404-1C8D-48DE-80FC-4CA5DFE37C32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230e9df3-be65-4c73-a93b-d1236ebd677e"/>
    <ds:schemaRef ds:uri="http://www.w3.org/XML/1998/namespace"/>
    <ds:schemaRef ds:uri="16c05727-aa75-4e4a-9b5f-8a80a1165891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_LuminousVTI</Template>
  <TotalTime>0</TotalTime>
  <Words>557</Words>
  <Application>Microsoft Office PowerPoint</Application>
  <PresentationFormat>Widescreen</PresentationFormat>
  <Paragraphs>96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Next LT Pro</vt:lpstr>
      <vt:lpstr>Calibri</vt:lpstr>
      <vt:lpstr>Modern Era</vt:lpstr>
      <vt:lpstr>Sabon Next LT</vt:lpstr>
      <vt:lpstr>SassoonPrimaryInfant</vt:lpstr>
      <vt:lpstr>Wingdings</vt:lpstr>
      <vt:lpstr>LuminousVTI</vt:lpstr>
      <vt:lpstr>New RSE Scheme</vt:lpstr>
      <vt:lpstr>Introduction</vt:lpstr>
      <vt:lpstr>Requirements</vt:lpstr>
      <vt:lpstr>Detail</vt:lpstr>
      <vt:lpstr>Expectations</vt:lpstr>
      <vt:lpstr>Timeline</vt:lpstr>
      <vt:lpstr>Scheme   </vt:lpstr>
      <vt:lpstr>PSHE Matters</vt:lpstr>
      <vt:lpstr>PowerPoint Presentation</vt:lpstr>
      <vt:lpstr>Consultation</vt:lpstr>
      <vt:lpstr>  .   </vt:lpstr>
      <vt:lpstr>PowerPoint Presentation</vt:lpstr>
      <vt:lpstr>PowerPoint Presentation</vt:lpstr>
      <vt:lpstr>PowerPoint Presentation</vt:lpstr>
      <vt:lpstr>PowerPoint Presentation</vt:lpstr>
      <vt:lpstr>Questions and Answers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2021-02-25T19:22:25Z</dcterms:created>
  <dcterms:modified xsi:type="dcterms:W3CDTF">2023-03-08T13:08:04Z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